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63" r:id="rId5"/>
    <p:sldId id="259" r:id="rId6"/>
    <p:sldId id="277" r:id="rId7"/>
    <p:sldId id="261" r:id="rId8"/>
    <p:sldId id="269" r:id="rId9"/>
    <p:sldId id="278" r:id="rId10"/>
    <p:sldId id="271" r:id="rId11"/>
    <p:sldId id="275" r:id="rId12"/>
    <p:sldId id="276" r:id="rId1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5B292B-9B43-457B-AF72-1B34E4F8291F}" type="doc">
      <dgm:prSet loTypeId="urn:microsoft.com/office/officeart/2005/8/layout/radial4" loCatId="relationship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30020BFD-3079-4F7E-98E6-A96264B80A18}">
      <dgm:prSet phldrT="[文本]"/>
      <dgm:spPr/>
      <dgm:t>
        <a:bodyPr/>
        <a:lstStyle/>
        <a:p>
          <a:r>
            <a:rPr lang="zh-CN" altLang="en-US" dirty="0" smtClean="0"/>
            <a:t>其他货币资金</a:t>
          </a:r>
          <a:endParaRPr lang="zh-CN" altLang="en-US" dirty="0"/>
        </a:p>
      </dgm:t>
    </dgm:pt>
    <dgm:pt modelId="{E21F1A6A-8083-428F-9EB4-17B241B9FD3F}" type="parTrans" cxnId="{81206F7B-5C54-47BB-A247-FAB44818DFEB}">
      <dgm:prSet/>
      <dgm:spPr/>
      <dgm:t>
        <a:bodyPr/>
        <a:lstStyle/>
        <a:p>
          <a:endParaRPr lang="zh-CN" altLang="en-US"/>
        </a:p>
      </dgm:t>
    </dgm:pt>
    <dgm:pt modelId="{A8CC58F2-CE94-4382-B183-094D9ABC8693}" type="sibTrans" cxnId="{81206F7B-5C54-47BB-A247-FAB44818DFEB}">
      <dgm:prSet/>
      <dgm:spPr/>
      <dgm:t>
        <a:bodyPr/>
        <a:lstStyle/>
        <a:p>
          <a:endParaRPr lang="zh-CN" altLang="en-US"/>
        </a:p>
      </dgm:t>
    </dgm:pt>
    <dgm:pt modelId="{C6AB10A3-D658-42AB-A854-A20B58965169}">
      <dgm:prSet phldrT="[文本]"/>
      <dgm:spPr/>
      <dgm:t>
        <a:bodyPr/>
        <a:lstStyle/>
        <a:p>
          <a:r>
            <a:rPr lang="zh-CN" altLang="en-US" dirty="0" smtClean="0"/>
            <a:t>外埠存款</a:t>
          </a:r>
          <a:endParaRPr lang="zh-CN" altLang="en-US" dirty="0"/>
        </a:p>
      </dgm:t>
    </dgm:pt>
    <dgm:pt modelId="{FC4AA9B0-DAE9-4075-9085-664DC05A6D63}" type="parTrans" cxnId="{65703D28-68ED-49FD-9649-2D144B86D073}">
      <dgm:prSet/>
      <dgm:spPr/>
      <dgm:t>
        <a:bodyPr/>
        <a:lstStyle/>
        <a:p>
          <a:endParaRPr lang="zh-CN" altLang="en-US"/>
        </a:p>
      </dgm:t>
    </dgm:pt>
    <dgm:pt modelId="{EFC05AE7-5349-438E-8D9F-E4D7343F0CEE}" type="sibTrans" cxnId="{65703D28-68ED-49FD-9649-2D144B86D073}">
      <dgm:prSet/>
      <dgm:spPr/>
      <dgm:t>
        <a:bodyPr/>
        <a:lstStyle/>
        <a:p>
          <a:endParaRPr lang="zh-CN" altLang="en-US"/>
        </a:p>
      </dgm:t>
    </dgm:pt>
    <dgm:pt modelId="{C1B65770-4E60-4262-ABBC-D7800D91B136}">
      <dgm:prSet phldrT="[文本]"/>
      <dgm:spPr/>
      <dgm:t>
        <a:bodyPr/>
        <a:lstStyle/>
        <a:p>
          <a:r>
            <a:rPr lang="zh-CN" altLang="en-US" dirty="0" smtClean="0"/>
            <a:t>银行本票</a:t>
          </a:r>
          <a:endParaRPr lang="zh-CN" altLang="en-US" dirty="0"/>
        </a:p>
      </dgm:t>
    </dgm:pt>
    <dgm:pt modelId="{7580556C-E6EB-41B7-AA91-160FA792C1EE}" type="parTrans" cxnId="{05C818D2-4993-401D-A0B4-13B87B5A6758}">
      <dgm:prSet/>
      <dgm:spPr/>
      <dgm:t>
        <a:bodyPr/>
        <a:lstStyle/>
        <a:p>
          <a:endParaRPr lang="zh-CN" altLang="en-US"/>
        </a:p>
      </dgm:t>
    </dgm:pt>
    <dgm:pt modelId="{16CF49AE-8938-4861-A708-96EDD151BE6C}" type="sibTrans" cxnId="{05C818D2-4993-401D-A0B4-13B87B5A6758}">
      <dgm:prSet/>
      <dgm:spPr/>
      <dgm:t>
        <a:bodyPr/>
        <a:lstStyle/>
        <a:p>
          <a:endParaRPr lang="zh-CN" altLang="en-US"/>
        </a:p>
      </dgm:t>
    </dgm:pt>
    <dgm:pt modelId="{3AC0860D-0AC5-44CC-9D6E-AB9EC400586C}">
      <dgm:prSet phldrT="[文本]" phldr="1"/>
      <dgm:spPr/>
      <dgm:t>
        <a:bodyPr/>
        <a:lstStyle/>
        <a:p>
          <a:endParaRPr lang="zh-CN" altLang="en-US"/>
        </a:p>
      </dgm:t>
    </dgm:pt>
    <dgm:pt modelId="{6268727B-C0DD-46D1-9652-030206C07D0D}" type="parTrans" cxnId="{1965BE11-8989-4F6F-8F8B-B70FB95874B3}">
      <dgm:prSet/>
      <dgm:spPr/>
      <dgm:t>
        <a:bodyPr/>
        <a:lstStyle/>
        <a:p>
          <a:endParaRPr lang="zh-CN" altLang="en-US"/>
        </a:p>
      </dgm:t>
    </dgm:pt>
    <dgm:pt modelId="{C3D66EDA-36CE-4A98-92E8-B400575468E9}" type="sibTrans" cxnId="{1965BE11-8989-4F6F-8F8B-B70FB95874B3}">
      <dgm:prSet/>
      <dgm:spPr/>
      <dgm:t>
        <a:bodyPr/>
        <a:lstStyle/>
        <a:p>
          <a:endParaRPr lang="zh-CN" altLang="en-US"/>
        </a:p>
      </dgm:t>
    </dgm:pt>
    <dgm:pt modelId="{DABDDF8E-E1C1-460E-9D8F-703839CDF348}">
      <dgm:prSet phldrT="[文本]"/>
      <dgm:spPr/>
      <dgm:t>
        <a:bodyPr/>
        <a:lstStyle/>
        <a:p>
          <a:r>
            <a:rPr lang="zh-CN" altLang="en-US" dirty="0" smtClean="0"/>
            <a:t>银行汇票</a:t>
          </a:r>
          <a:endParaRPr lang="zh-CN" altLang="en-US" dirty="0"/>
        </a:p>
      </dgm:t>
    </dgm:pt>
    <dgm:pt modelId="{ACE5493F-BCB9-464D-9A9E-E5D2585F0534}" type="parTrans" cxnId="{9688237D-DFE1-431F-B529-55F205923AA2}">
      <dgm:prSet/>
      <dgm:spPr/>
      <dgm:t>
        <a:bodyPr/>
        <a:lstStyle/>
        <a:p>
          <a:endParaRPr lang="zh-CN" altLang="en-US"/>
        </a:p>
      </dgm:t>
    </dgm:pt>
    <dgm:pt modelId="{D2A19701-CA68-4660-BF58-92C89995F3E6}" type="sibTrans" cxnId="{9688237D-DFE1-431F-B529-55F205923AA2}">
      <dgm:prSet/>
      <dgm:spPr/>
      <dgm:t>
        <a:bodyPr/>
        <a:lstStyle/>
        <a:p>
          <a:endParaRPr lang="zh-CN" altLang="en-US"/>
        </a:p>
      </dgm:t>
    </dgm:pt>
    <dgm:pt modelId="{3E25A5ED-3028-4605-8CAA-B3F11D5C6297}">
      <dgm:prSet phldrT="[文本]"/>
      <dgm:spPr/>
      <dgm:t>
        <a:bodyPr/>
        <a:lstStyle/>
        <a:p>
          <a:r>
            <a:rPr lang="zh-CN" altLang="en-US" dirty="0" smtClean="0"/>
            <a:t>信用卡</a:t>
          </a:r>
          <a:endParaRPr lang="zh-CN" altLang="en-US" dirty="0"/>
        </a:p>
      </dgm:t>
    </dgm:pt>
    <dgm:pt modelId="{4EB026E9-6A64-4005-89ED-409D6E26BD61}" type="parTrans" cxnId="{F540ED4B-357B-49BC-B813-2344A175AD3F}">
      <dgm:prSet/>
      <dgm:spPr/>
      <dgm:t>
        <a:bodyPr/>
        <a:lstStyle/>
        <a:p>
          <a:endParaRPr lang="zh-CN" altLang="en-US"/>
        </a:p>
      </dgm:t>
    </dgm:pt>
    <dgm:pt modelId="{1A9874FC-0311-458C-8705-DFBDA7E7215D}" type="sibTrans" cxnId="{F540ED4B-357B-49BC-B813-2344A175AD3F}">
      <dgm:prSet/>
      <dgm:spPr/>
      <dgm:t>
        <a:bodyPr/>
        <a:lstStyle/>
        <a:p>
          <a:endParaRPr lang="zh-CN" altLang="en-US"/>
        </a:p>
      </dgm:t>
    </dgm:pt>
    <dgm:pt modelId="{F510FB40-7134-4B1F-BA3F-88C115007E89}">
      <dgm:prSet phldrT="[文本]"/>
      <dgm:spPr/>
      <dgm:t>
        <a:bodyPr/>
        <a:lstStyle/>
        <a:p>
          <a:r>
            <a:rPr lang="zh-CN" altLang="en-US" dirty="0" smtClean="0"/>
            <a:t>信用证</a:t>
          </a:r>
          <a:endParaRPr lang="zh-CN" altLang="en-US" dirty="0"/>
        </a:p>
      </dgm:t>
    </dgm:pt>
    <dgm:pt modelId="{E8CB73A3-EF80-43A7-B42D-32EF85C3530B}" type="parTrans" cxnId="{D5B8566F-3EAF-412E-8C18-AEFC93106EAC}">
      <dgm:prSet/>
      <dgm:spPr/>
      <dgm:t>
        <a:bodyPr/>
        <a:lstStyle/>
        <a:p>
          <a:endParaRPr lang="zh-CN" altLang="en-US"/>
        </a:p>
      </dgm:t>
    </dgm:pt>
    <dgm:pt modelId="{C44E2724-169B-4ED9-9CFE-6F1745A547D6}" type="sibTrans" cxnId="{D5B8566F-3EAF-412E-8C18-AEFC93106EAC}">
      <dgm:prSet/>
      <dgm:spPr/>
      <dgm:t>
        <a:bodyPr/>
        <a:lstStyle/>
        <a:p>
          <a:endParaRPr lang="zh-CN" altLang="en-US"/>
        </a:p>
      </dgm:t>
    </dgm:pt>
    <dgm:pt modelId="{224F8E20-0703-4BB4-BA5B-77A979938838}" type="pres">
      <dgm:prSet presAssocID="{495B292B-9B43-457B-AF72-1B34E4F8291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8FA9DE9-BA4F-4694-A4BD-3699F33ED4FC}" type="pres">
      <dgm:prSet presAssocID="{30020BFD-3079-4F7E-98E6-A96264B80A18}" presName="centerShape" presStyleLbl="node0" presStyleIdx="0" presStyleCnt="1" custScaleX="154064" custScaleY="153310"/>
      <dgm:spPr/>
      <dgm:t>
        <a:bodyPr/>
        <a:lstStyle/>
        <a:p>
          <a:endParaRPr lang="zh-CN" altLang="en-US"/>
        </a:p>
      </dgm:t>
    </dgm:pt>
    <dgm:pt modelId="{FE718FB0-3C1C-4391-AB12-355F151416A8}" type="pres">
      <dgm:prSet presAssocID="{FC4AA9B0-DAE9-4075-9085-664DC05A6D63}" presName="parTrans" presStyleLbl="bgSibTrans2D1" presStyleIdx="0" presStyleCnt="5"/>
      <dgm:spPr/>
      <dgm:t>
        <a:bodyPr/>
        <a:lstStyle/>
        <a:p>
          <a:endParaRPr lang="zh-CN" altLang="en-US"/>
        </a:p>
      </dgm:t>
    </dgm:pt>
    <dgm:pt modelId="{6689D1DE-5D4E-4AA1-B31F-B93AAD76DEF7}" type="pres">
      <dgm:prSet presAssocID="{C6AB10A3-D658-42AB-A854-A20B5896516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DF75351-B9F3-4028-8AC0-9BE8F6E7CCB5}" type="pres">
      <dgm:prSet presAssocID="{7580556C-E6EB-41B7-AA91-160FA792C1EE}" presName="parTrans" presStyleLbl="bgSibTrans2D1" presStyleIdx="1" presStyleCnt="5"/>
      <dgm:spPr/>
      <dgm:t>
        <a:bodyPr/>
        <a:lstStyle/>
        <a:p>
          <a:endParaRPr lang="zh-CN" altLang="en-US"/>
        </a:p>
      </dgm:t>
    </dgm:pt>
    <dgm:pt modelId="{0E5152C3-6019-4D3C-9435-D4175D9ABA88}" type="pres">
      <dgm:prSet presAssocID="{C1B65770-4E60-4262-ABBC-D7800D91B13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F64FBB-AC98-4E9F-A154-0CC11E26FC4F}" type="pres">
      <dgm:prSet presAssocID="{ACE5493F-BCB9-464D-9A9E-E5D2585F0534}" presName="parTrans" presStyleLbl="bgSibTrans2D1" presStyleIdx="2" presStyleCnt="5"/>
      <dgm:spPr/>
      <dgm:t>
        <a:bodyPr/>
        <a:lstStyle/>
        <a:p>
          <a:endParaRPr lang="zh-CN" altLang="en-US"/>
        </a:p>
      </dgm:t>
    </dgm:pt>
    <dgm:pt modelId="{BA15D5CE-C99F-4F80-8A0F-5D143E49F739}" type="pres">
      <dgm:prSet presAssocID="{DABDDF8E-E1C1-460E-9D8F-703839CDF348}" presName="node" presStyleLbl="node1" presStyleIdx="2" presStyleCnt="5" custRadScaleRad="101342" custRadScaleInc="17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8332ED9-9AC3-44ED-96CA-0BE7741E406C}" type="pres">
      <dgm:prSet presAssocID="{4EB026E9-6A64-4005-89ED-409D6E26BD61}" presName="parTrans" presStyleLbl="bgSibTrans2D1" presStyleIdx="3" presStyleCnt="5"/>
      <dgm:spPr/>
      <dgm:t>
        <a:bodyPr/>
        <a:lstStyle/>
        <a:p>
          <a:endParaRPr lang="zh-CN" altLang="en-US"/>
        </a:p>
      </dgm:t>
    </dgm:pt>
    <dgm:pt modelId="{509E1FA3-1ACB-465D-AEFD-37FA508B801F}" type="pres">
      <dgm:prSet presAssocID="{3E25A5ED-3028-4605-8CAA-B3F11D5C629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B83FCB-2CE7-40C2-9DE9-CF4F3043CA45}" type="pres">
      <dgm:prSet presAssocID="{E8CB73A3-EF80-43A7-B42D-32EF85C3530B}" presName="parTrans" presStyleLbl="bgSibTrans2D1" presStyleIdx="4" presStyleCnt="5"/>
      <dgm:spPr/>
      <dgm:t>
        <a:bodyPr/>
        <a:lstStyle/>
        <a:p>
          <a:endParaRPr lang="zh-CN" altLang="en-US"/>
        </a:p>
      </dgm:t>
    </dgm:pt>
    <dgm:pt modelId="{FBA29B14-F3E3-41A2-9DE1-6281F4DED11C}" type="pres">
      <dgm:prSet presAssocID="{F510FB40-7134-4B1F-BA3F-88C115007E8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1A892FA-5AF3-4F49-9B4D-446A028C0EF6}" type="presOf" srcId="{DABDDF8E-E1C1-460E-9D8F-703839CDF348}" destId="{BA15D5CE-C99F-4F80-8A0F-5D143E49F739}" srcOrd="0" destOrd="0" presId="urn:microsoft.com/office/officeart/2005/8/layout/radial4"/>
    <dgm:cxn modelId="{5E0502C2-0BE4-4254-B85B-2012D06CCCCA}" type="presOf" srcId="{4EB026E9-6A64-4005-89ED-409D6E26BD61}" destId="{C8332ED9-9AC3-44ED-96CA-0BE7741E406C}" srcOrd="0" destOrd="0" presId="urn:microsoft.com/office/officeart/2005/8/layout/radial4"/>
    <dgm:cxn modelId="{057BC9FC-D371-478C-805B-340277ED7FC8}" type="presOf" srcId="{C6AB10A3-D658-42AB-A854-A20B58965169}" destId="{6689D1DE-5D4E-4AA1-B31F-B93AAD76DEF7}" srcOrd="0" destOrd="0" presId="urn:microsoft.com/office/officeart/2005/8/layout/radial4"/>
    <dgm:cxn modelId="{2916F8A5-D053-4494-8F2F-5FEC1FBED810}" type="presOf" srcId="{30020BFD-3079-4F7E-98E6-A96264B80A18}" destId="{D8FA9DE9-BA4F-4694-A4BD-3699F33ED4FC}" srcOrd="0" destOrd="0" presId="urn:microsoft.com/office/officeart/2005/8/layout/radial4"/>
    <dgm:cxn modelId="{CB1F1BC4-7E2E-4409-B373-C7149D59053C}" type="presOf" srcId="{C1B65770-4E60-4262-ABBC-D7800D91B136}" destId="{0E5152C3-6019-4D3C-9435-D4175D9ABA88}" srcOrd="0" destOrd="0" presId="urn:microsoft.com/office/officeart/2005/8/layout/radial4"/>
    <dgm:cxn modelId="{F540ED4B-357B-49BC-B813-2344A175AD3F}" srcId="{30020BFD-3079-4F7E-98E6-A96264B80A18}" destId="{3E25A5ED-3028-4605-8CAA-B3F11D5C6297}" srcOrd="3" destOrd="0" parTransId="{4EB026E9-6A64-4005-89ED-409D6E26BD61}" sibTransId="{1A9874FC-0311-458C-8705-DFBDA7E7215D}"/>
    <dgm:cxn modelId="{0226A4F2-A490-4A56-A8C7-DF2FD16C97C3}" type="presOf" srcId="{F510FB40-7134-4B1F-BA3F-88C115007E89}" destId="{FBA29B14-F3E3-41A2-9DE1-6281F4DED11C}" srcOrd="0" destOrd="0" presId="urn:microsoft.com/office/officeart/2005/8/layout/radial4"/>
    <dgm:cxn modelId="{D370D0FC-D459-456B-8262-20F790549772}" type="presOf" srcId="{3E25A5ED-3028-4605-8CAA-B3F11D5C6297}" destId="{509E1FA3-1ACB-465D-AEFD-37FA508B801F}" srcOrd="0" destOrd="0" presId="urn:microsoft.com/office/officeart/2005/8/layout/radial4"/>
    <dgm:cxn modelId="{65703D28-68ED-49FD-9649-2D144B86D073}" srcId="{30020BFD-3079-4F7E-98E6-A96264B80A18}" destId="{C6AB10A3-D658-42AB-A854-A20B58965169}" srcOrd="0" destOrd="0" parTransId="{FC4AA9B0-DAE9-4075-9085-664DC05A6D63}" sibTransId="{EFC05AE7-5349-438E-8D9F-E4D7343F0CEE}"/>
    <dgm:cxn modelId="{81206F7B-5C54-47BB-A247-FAB44818DFEB}" srcId="{495B292B-9B43-457B-AF72-1B34E4F8291F}" destId="{30020BFD-3079-4F7E-98E6-A96264B80A18}" srcOrd="0" destOrd="0" parTransId="{E21F1A6A-8083-428F-9EB4-17B241B9FD3F}" sibTransId="{A8CC58F2-CE94-4382-B183-094D9ABC8693}"/>
    <dgm:cxn modelId="{9349FAD3-416C-42EC-9543-CE57915209DE}" type="presOf" srcId="{7580556C-E6EB-41B7-AA91-160FA792C1EE}" destId="{7DF75351-B9F3-4028-8AC0-9BE8F6E7CCB5}" srcOrd="0" destOrd="0" presId="urn:microsoft.com/office/officeart/2005/8/layout/radial4"/>
    <dgm:cxn modelId="{88B3AF09-CAE6-4BE3-A8B9-4BE77DE224AE}" type="presOf" srcId="{495B292B-9B43-457B-AF72-1B34E4F8291F}" destId="{224F8E20-0703-4BB4-BA5B-77A979938838}" srcOrd="0" destOrd="0" presId="urn:microsoft.com/office/officeart/2005/8/layout/radial4"/>
    <dgm:cxn modelId="{D5B8566F-3EAF-412E-8C18-AEFC93106EAC}" srcId="{30020BFD-3079-4F7E-98E6-A96264B80A18}" destId="{F510FB40-7134-4B1F-BA3F-88C115007E89}" srcOrd="4" destOrd="0" parTransId="{E8CB73A3-EF80-43A7-B42D-32EF85C3530B}" sibTransId="{C44E2724-169B-4ED9-9CFE-6F1745A547D6}"/>
    <dgm:cxn modelId="{05C818D2-4993-401D-A0B4-13B87B5A6758}" srcId="{30020BFD-3079-4F7E-98E6-A96264B80A18}" destId="{C1B65770-4E60-4262-ABBC-D7800D91B136}" srcOrd="1" destOrd="0" parTransId="{7580556C-E6EB-41B7-AA91-160FA792C1EE}" sibTransId="{16CF49AE-8938-4861-A708-96EDD151BE6C}"/>
    <dgm:cxn modelId="{B4BFA1B7-EBF7-4995-953A-798D56D339DC}" type="presOf" srcId="{FC4AA9B0-DAE9-4075-9085-664DC05A6D63}" destId="{FE718FB0-3C1C-4391-AB12-355F151416A8}" srcOrd="0" destOrd="0" presId="urn:microsoft.com/office/officeart/2005/8/layout/radial4"/>
    <dgm:cxn modelId="{9688237D-DFE1-431F-B529-55F205923AA2}" srcId="{30020BFD-3079-4F7E-98E6-A96264B80A18}" destId="{DABDDF8E-E1C1-460E-9D8F-703839CDF348}" srcOrd="2" destOrd="0" parTransId="{ACE5493F-BCB9-464D-9A9E-E5D2585F0534}" sibTransId="{D2A19701-CA68-4660-BF58-92C89995F3E6}"/>
    <dgm:cxn modelId="{9C102081-A56D-4CE6-BE5B-4587DC255F47}" type="presOf" srcId="{E8CB73A3-EF80-43A7-B42D-32EF85C3530B}" destId="{33B83FCB-2CE7-40C2-9DE9-CF4F3043CA45}" srcOrd="0" destOrd="0" presId="urn:microsoft.com/office/officeart/2005/8/layout/radial4"/>
    <dgm:cxn modelId="{1965BE11-8989-4F6F-8F8B-B70FB95874B3}" srcId="{495B292B-9B43-457B-AF72-1B34E4F8291F}" destId="{3AC0860D-0AC5-44CC-9D6E-AB9EC400586C}" srcOrd="1" destOrd="0" parTransId="{6268727B-C0DD-46D1-9652-030206C07D0D}" sibTransId="{C3D66EDA-36CE-4A98-92E8-B400575468E9}"/>
    <dgm:cxn modelId="{132C9A97-BEB1-494E-96F2-5C62B007D81C}" type="presOf" srcId="{ACE5493F-BCB9-464D-9A9E-E5D2585F0534}" destId="{D8F64FBB-AC98-4E9F-A154-0CC11E26FC4F}" srcOrd="0" destOrd="0" presId="urn:microsoft.com/office/officeart/2005/8/layout/radial4"/>
    <dgm:cxn modelId="{783B0D16-82B9-4443-891C-5B6DA1A91B75}" type="presParOf" srcId="{224F8E20-0703-4BB4-BA5B-77A979938838}" destId="{D8FA9DE9-BA4F-4694-A4BD-3699F33ED4FC}" srcOrd="0" destOrd="0" presId="urn:microsoft.com/office/officeart/2005/8/layout/radial4"/>
    <dgm:cxn modelId="{AEEC86C0-B944-4278-99F2-52D97E5645E7}" type="presParOf" srcId="{224F8E20-0703-4BB4-BA5B-77A979938838}" destId="{FE718FB0-3C1C-4391-AB12-355F151416A8}" srcOrd="1" destOrd="0" presId="urn:microsoft.com/office/officeart/2005/8/layout/radial4"/>
    <dgm:cxn modelId="{413D28EB-B1E6-41BA-A9E8-77CD6953D0DE}" type="presParOf" srcId="{224F8E20-0703-4BB4-BA5B-77A979938838}" destId="{6689D1DE-5D4E-4AA1-B31F-B93AAD76DEF7}" srcOrd="2" destOrd="0" presId="urn:microsoft.com/office/officeart/2005/8/layout/radial4"/>
    <dgm:cxn modelId="{F90E36E8-84E0-49D3-8D46-2780B57DCE18}" type="presParOf" srcId="{224F8E20-0703-4BB4-BA5B-77A979938838}" destId="{7DF75351-B9F3-4028-8AC0-9BE8F6E7CCB5}" srcOrd="3" destOrd="0" presId="urn:microsoft.com/office/officeart/2005/8/layout/radial4"/>
    <dgm:cxn modelId="{5B83AB41-D596-4109-AAF3-0056E6ABC747}" type="presParOf" srcId="{224F8E20-0703-4BB4-BA5B-77A979938838}" destId="{0E5152C3-6019-4D3C-9435-D4175D9ABA88}" srcOrd="4" destOrd="0" presId="urn:microsoft.com/office/officeart/2005/8/layout/radial4"/>
    <dgm:cxn modelId="{C4E25ED1-3B20-4A09-8CB3-383A5861F706}" type="presParOf" srcId="{224F8E20-0703-4BB4-BA5B-77A979938838}" destId="{D8F64FBB-AC98-4E9F-A154-0CC11E26FC4F}" srcOrd="5" destOrd="0" presId="urn:microsoft.com/office/officeart/2005/8/layout/radial4"/>
    <dgm:cxn modelId="{D4E56E3B-EA09-492F-BC08-F91724E024B8}" type="presParOf" srcId="{224F8E20-0703-4BB4-BA5B-77A979938838}" destId="{BA15D5CE-C99F-4F80-8A0F-5D143E49F739}" srcOrd="6" destOrd="0" presId="urn:microsoft.com/office/officeart/2005/8/layout/radial4"/>
    <dgm:cxn modelId="{1E5FE660-0C30-4568-9F5C-1C35B6BE9DD2}" type="presParOf" srcId="{224F8E20-0703-4BB4-BA5B-77A979938838}" destId="{C8332ED9-9AC3-44ED-96CA-0BE7741E406C}" srcOrd="7" destOrd="0" presId="urn:microsoft.com/office/officeart/2005/8/layout/radial4"/>
    <dgm:cxn modelId="{EFE1D725-D6AF-4A10-9EEB-3A772EFAD541}" type="presParOf" srcId="{224F8E20-0703-4BB4-BA5B-77A979938838}" destId="{509E1FA3-1ACB-465D-AEFD-37FA508B801F}" srcOrd="8" destOrd="0" presId="urn:microsoft.com/office/officeart/2005/8/layout/radial4"/>
    <dgm:cxn modelId="{7AD2797A-8149-4234-B488-624ABF2E875A}" type="presParOf" srcId="{224F8E20-0703-4BB4-BA5B-77A979938838}" destId="{33B83FCB-2CE7-40C2-9DE9-CF4F3043CA45}" srcOrd="9" destOrd="0" presId="urn:microsoft.com/office/officeart/2005/8/layout/radial4"/>
    <dgm:cxn modelId="{E29A1665-2D8E-4B93-9155-A97A1EC1ABB6}" type="presParOf" srcId="{224F8E20-0703-4BB4-BA5B-77A979938838}" destId="{FBA29B14-F3E3-41A2-9DE1-6281F4DED11C}" srcOrd="10" destOrd="0" presId="urn:microsoft.com/office/officeart/2005/8/layout/radial4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481E6-5C07-4AF3-8D03-77C16AF83EAE}" type="datetimeFigureOut">
              <a:rPr lang="zh-CN" altLang="en-US" smtClean="0"/>
              <a:pPr/>
              <a:t>2015-6-11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BF1E9-AF75-4AB5-9461-C0063245AA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BF1E9-AF75-4AB5-9461-C0063245AA8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7D001-0128-427E-B604-A624963C8DC5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17CC0-D7BF-40E2-B58C-951C46E5BD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DEF5A-531D-475A-88A0-6691487376D4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8D303-AA84-4DCF-8CD9-CD7E779598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E3E12-19F1-499B-96A8-2D06E130B2D8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6A7B6-A09D-44B3-9499-23C28BA209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22BBC-29EE-4BCB-B7E2-B0962EBEB913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E6264-728F-4763-901C-BC44FB7B1B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826CA-C904-47C6-955E-5995EF4AF478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A48FF-1691-401A-8BC2-25A68DC484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F7FD2-86D5-4038-9866-5DA238E93846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79E7C-6AA5-4EFD-B368-269C597862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EB03A-D067-40C8-8100-CD1CF338DF2F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16323-2D61-4D3E-B243-4C24E64B41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410FF-B48B-4CC7-9618-26595ED18673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703DB-3FCB-4028-87F6-41B0F7BFD6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D204C-6B3D-4B78-9370-702DE6412D0F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97A6E-A585-44B3-8462-8EE7DFC73B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F44F2-78E7-4030-B2C4-54F766BD21E4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8C289-0E2C-47BE-91ED-6FEE65A9BD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89DE7-0D82-41CA-8043-1B845C22CDEF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C2859-BA94-4546-95A3-A942A2B910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4760913" y="20638"/>
            <a:ext cx="4438650" cy="4038600"/>
          </a:xfrm>
          <a:custGeom>
            <a:avLst/>
            <a:gdLst/>
            <a:ahLst/>
            <a:cxnLst>
              <a:cxn ang="0">
                <a:pos x="23" y="4"/>
              </a:cxn>
              <a:cxn ang="0">
                <a:pos x="11" y="71"/>
              </a:cxn>
              <a:cxn ang="0">
                <a:pos x="25" y="393"/>
              </a:cxn>
              <a:cxn ang="0">
                <a:pos x="54" y="457"/>
              </a:cxn>
              <a:cxn ang="0">
                <a:pos x="158" y="482"/>
              </a:cxn>
              <a:cxn ang="0">
                <a:pos x="204" y="495"/>
              </a:cxn>
              <a:cxn ang="0">
                <a:pos x="520" y="475"/>
              </a:cxn>
              <a:cxn ang="0">
                <a:pos x="533" y="167"/>
              </a:cxn>
              <a:cxn ang="0">
                <a:pos x="369" y="16"/>
              </a:cxn>
              <a:cxn ang="0">
                <a:pos x="249" y="29"/>
              </a:cxn>
              <a:cxn ang="0">
                <a:pos x="198" y="11"/>
              </a:cxn>
              <a:cxn ang="0">
                <a:pos x="151" y="2"/>
              </a:cxn>
              <a:cxn ang="0">
                <a:pos x="23" y="4"/>
              </a:cxn>
            </a:cxnLst>
            <a:rect l="0" t="0" r="r" b="b"/>
            <a:pathLst>
              <a:path w="546" h="497">
                <a:moveTo>
                  <a:pt x="23" y="4"/>
                </a:moveTo>
                <a:cubicBezTo>
                  <a:pt x="23" y="4"/>
                  <a:pt x="0" y="34"/>
                  <a:pt x="11" y="71"/>
                </a:cubicBezTo>
                <a:cubicBezTo>
                  <a:pt x="19" y="100"/>
                  <a:pt x="25" y="393"/>
                  <a:pt x="25" y="393"/>
                </a:cubicBezTo>
                <a:cubicBezTo>
                  <a:pt x="25" y="393"/>
                  <a:pt x="42" y="452"/>
                  <a:pt x="54" y="457"/>
                </a:cubicBezTo>
                <a:cubicBezTo>
                  <a:pt x="66" y="462"/>
                  <a:pt x="158" y="482"/>
                  <a:pt x="158" y="482"/>
                </a:cubicBezTo>
                <a:cubicBezTo>
                  <a:pt x="158" y="482"/>
                  <a:pt x="191" y="497"/>
                  <a:pt x="204" y="495"/>
                </a:cubicBezTo>
                <a:cubicBezTo>
                  <a:pt x="217" y="494"/>
                  <a:pt x="506" y="487"/>
                  <a:pt x="520" y="475"/>
                </a:cubicBezTo>
                <a:cubicBezTo>
                  <a:pt x="533" y="463"/>
                  <a:pt x="546" y="218"/>
                  <a:pt x="533" y="167"/>
                </a:cubicBezTo>
                <a:cubicBezTo>
                  <a:pt x="520" y="117"/>
                  <a:pt x="404" y="14"/>
                  <a:pt x="369" y="16"/>
                </a:cubicBezTo>
                <a:cubicBezTo>
                  <a:pt x="335" y="17"/>
                  <a:pt x="249" y="29"/>
                  <a:pt x="249" y="29"/>
                </a:cubicBezTo>
                <a:lnTo>
                  <a:pt x="198" y="11"/>
                </a:lnTo>
                <a:lnTo>
                  <a:pt x="151" y="2"/>
                </a:lnTo>
                <a:cubicBezTo>
                  <a:pt x="151" y="2"/>
                  <a:pt x="79" y="0"/>
                  <a:pt x="23" y="4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+mn-lt"/>
              <a:ea typeface="+mn-ea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4572000" y="28575"/>
            <a:ext cx="4756150" cy="4338638"/>
            <a:chOff x="2918" y="18"/>
            <a:chExt cx="2958" cy="26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3060" y="18"/>
              <a:ext cx="490" cy="187"/>
            </a:xfrm>
            <a:custGeom>
              <a:avLst/>
              <a:gdLst/>
              <a:ahLst/>
              <a:cxnLst>
                <a:cxn ang="0">
                  <a:pos x="71" y="25"/>
                </a:cxn>
                <a:cxn ang="0">
                  <a:pos x="91" y="20"/>
                </a:cxn>
                <a:cxn ang="0">
                  <a:pos x="92" y="17"/>
                </a:cxn>
                <a:cxn ang="0">
                  <a:pos x="88" y="0"/>
                </a:cxn>
                <a:cxn ang="0">
                  <a:pos x="25" y="0"/>
                </a:cxn>
                <a:cxn ang="0">
                  <a:pos x="10" y="22"/>
                </a:cxn>
                <a:cxn ang="0">
                  <a:pos x="71" y="25"/>
                </a:cxn>
              </a:cxnLst>
              <a:rect l="0" t="0" r="r" b="b"/>
              <a:pathLst>
                <a:path w="97" h="37">
                  <a:moveTo>
                    <a:pt x="71" y="25"/>
                  </a:moveTo>
                  <a:cubicBezTo>
                    <a:pt x="81" y="22"/>
                    <a:pt x="87" y="21"/>
                    <a:pt x="91" y="20"/>
                  </a:cubicBezTo>
                  <a:cubicBezTo>
                    <a:pt x="91" y="19"/>
                    <a:pt x="91" y="19"/>
                    <a:pt x="92" y="17"/>
                  </a:cubicBezTo>
                  <a:cubicBezTo>
                    <a:pt x="97" y="11"/>
                    <a:pt x="95" y="4"/>
                    <a:pt x="88" y="0"/>
                  </a:cubicBezTo>
                  <a:lnTo>
                    <a:pt x="25" y="0"/>
                  </a:lnTo>
                  <a:cubicBezTo>
                    <a:pt x="10" y="3"/>
                    <a:pt x="0" y="10"/>
                    <a:pt x="10" y="22"/>
                  </a:cubicBezTo>
                  <a:cubicBezTo>
                    <a:pt x="10" y="22"/>
                    <a:pt x="28" y="37"/>
                    <a:pt x="71" y="2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2918" y="18"/>
              <a:ext cx="2958" cy="2699"/>
            </a:xfrm>
            <a:custGeom>
              <a:avLst/>
              <a:gdLst/>
              <a:ahLst/>
              <a:cxnLst>
                <a:cxn ang="0">
                  <a:pos x="504" y="1"/>
                </a:cxn>
                <a:cxn ang="0">
                  <a:pos x="157" y="0"/>
                </a:cxn>
                <a:cxn ang="0">
                  <a:pos x="225" y="21"/>
                </a:cxn>
                <a:cxn ang="0">
                  <a:pos x="174" y="39"/>
                </a:cxn>
                <a:cxn ang="0">
                  <a:pos x="207" y="71"/>
                </a:cxn>
                <a:cxn ang="0">
                  <a:pos x="74" y="60"/>
                </a:cxn>
                <a:cxn ang="0">
                  <a:pos x="26" y="63"/>
                </a:cxn>
                <a:cxn ang="0">
                  <a:pos x="199" y="487"/>
                </a:cxn>
                <a:cxn ang="0">
                  <a:pos x="144" y="341"/>
                </a:cxn>
                <a:cxn ang="0">
                  <a:pos x="105" y="376"/>
                </a:cxn>
                <a:cxn ang="0">
                  <a:pos x="94" y="435"/>
                </a:cxn>
                <a:cxn ang="0">
                  <a:pos x="124" y="265"/>
                </a:cxn>
                <a:cxn ang="0">
                  <a:pos x="153" y="228"/>
                </a:cxn>
                <a:cxn ang="0">
                  <a:pos x="209" y="237"/>
                </a:cxn>
                <a:cxn ang="0">
                  <a:pos x="188" y="306"/>
                </a:cxn>
                <a:cxn ang="0">
                  <a:pos x="192" y="395"/>
                </a:cxn>
                <a:cxn ang="0">
                  <a:pos x="515" y="483"/>
                </a:cxn>
                <a:cxn ang="0">
                  <a:pos x="454" y="427"/>
                </a:cxn>
                <a:cxn ang="0">
                  <a:pos x="425" y="345"/>
                </a:cxn>
                <a:cxn ang="0">
                  <a:pos x="396" y="270"/>
                </a:cxn>
                <a:cxn ang="0">
                  <a:pos x="460" y="256"/>
                </a:cxn>
                <a:cxn ang="0">
                  <a:pos x="407" y="223"/>
                </a:cxn>
                <a:cxn ang="0">
                  <a:pos x="439" y="226"/>
                </a:cxn>
                <a:cxn ang="0">
                  <a:pos x="438" y="209"/>
                </a:cxn>
                <a:cxn ang="0">
                  <a:pos x="376" y="211"/>
                </a:cxn>
                <a:cxn ang="0">
                  <a:pos x="357" y="343"/>
                </a:cxn>
                <a:cxn ang="0">
                  <a:pos x="347" y="230"/>
                </a:cxn>
                <a:cxn ang="0">
                  <a:pos x="331" y="182"/>
                </a:cxn>
                <a:cxn ang="0">
                  <a:pos x="347" y="136"/>
                </a:cxn>
                <a:cxn ang="0">
                  <a:pos x="339" y="99"/>
                </a:cxn>
                <a:cxn ang="0">
                  <a:pos x="331" y="62"/>
                </a:cxn>
                <a:cxn ang="0">
                  <a:pos x="369" y="103"/>
                </a:cxn>
                <a:cxn ang="0">
                  <a:pos x="415" y="47"/>
                </a:cxn>
                <a:cxn ang="0">
                  <a:pos x="409" y="95"/>
                </a:cxn>
                <a:cxn ang="0">
                  <a:pos x="401" y="130"/>
                </a:cxn>
                <a:cxn ang="0">
                  <a:pos x="401" y="181"/>
                </a:cxn>
                <a:cxn ang="0">
                  <a:pos x="558" y="181"/>
                </a:cxn>
                <a:cxn ang="0">
                  <a:pos x="554" y="76"/>
                </a:cxn>
                <a:cxn ang="0">
                  <a:pos x="249" y="69"/>
                </a:cxn>
                <a:cxn ang="0">
                  <a:pos x="293" y="93"/>
                </a:cxn>
                <a:cxn ang="0">
                  <a:pos x="171" y="195"/>
                </a:cxn>
                <a:cxn ang="0">
                  <a:pos x="69" y="98"/>
                </a:cxn>
                <a:cxn ang="0">
                  <a:pos x="191" y="106"/>
                </a:cxn>
                <a:cxn ang="0">
                  <a:pos x="220" y="105"/>
                </a:cxn>
                <a:cxn ang="0">
                  <a:pos x="302" y="121"/>
                </a:cxn>
                <a:cxn ang="0">
                  <a:pos x="276" y="256"/>
                </a:cxn>
                <a:cxn ang="0">
                  <a:pos x="260" y="137"/>
                </a:cxn>
                <a:cxn ang="0">
                  <a:pos x="171" y="195"/>
                </a:cxn>
                <a:cxn ang="0">
                  <a:pos x="223" y="225"/>
                </a:cxn>
                <a:cxn ang="0">
                  <a:pos x="247" y="158"/>
                </a:cxn>
                <a:cxn ang="0">
                  <a:pos x="326" y="292"/>
                </a:cxn>
                <a:cxn ang="0">
                  <a:pos x="215" y="321"/>
                </a:cxn>
                <a:cxn ang="0">
                  <a:pos x="309" y="277"/>
                </a:cxn>
                <a:cxn ang="0">
                  <a:pos x="318" y="133"/>
                </a:cxn>
                <a:cxn ang="0">
                  <a:pos x="313" y="213"/>
                </a:cxn>
                <a:cxn ang="0">
                  <a:pos x="299" y="144"/>
                </a:cxn>
                <a:cxn ang="0">
                  <a:pos x="507" y="179"/>
                </a:cxn>
                <a:cxn ang="0">
                  <a:pos x="461" y="162"/>
                </a:cxn>
              </a:cxnLst>
              <a:rect l="0" t="0" r="r" b="b"/>
              <a:pathLst>
                <a:path w="585" h="534">
                  <a:moveTo>
                    <a:pt x="554" y="76"/>
                  </a:moveTo>
                  <a:cubicBezTo>
                    <a:pt x="551" y="32"/>
                    <a:pt x="543" y="9"/>
                    <a:pt x="504" y="1"/>
                  </a:cubicBezTo>
                  <a:cubicBezTo>
                    <a:pt x="500" y="1"/>
                    <a:pt x="494" y="0"/>
                    <a:pt x="486" y="0"/>
                  </a:cubicBezTo>
                  <a:lnTo>
                    <a:pt x="157" y="0"/>
                  </a:lnTo>
                  <a:cubicBezTo>
                    <a:pt x="156" y="5"/>
                    <a:pt x="153" y="17"/>
                    <a:pt x="158" y="17"/>
                  </a:cubicBezTo>
                  <a:cubicBezTo>
                    <a:pt x="171" y="17"/>
                    <a:pt x="223" y="21"/>
                    <a:pt x="225" y="21"/>
                  </a:cubicBezTo>
                  <a:cubicBezTo>
                    <a:pt x="226" y="21"/>
                    <a:pt x="250" y="16"/>
                    <a:pt x="237" y="28"/>
                  </a:cubicBezTo>
                  <a:cubicBezTo>
                    <a:pt x="223" y="41"/>
                    <a:pt x="192" y="41"/>
                    <a:pt x="174" y="39"/>
                  </a:cubicBezTo>
                  <a:cubicBezTo>
                    <a:pt x="131" y="36"/>
                    <a:pt x="152" y="56"/>
                    <a:pt x="168" y="56"/>
                  </a:cubicBezTo>
                  <a:cubicBezTo>
                    <a:pt x="218" y="56"/>
                    <a:pt x="228" y="68"/>
                    <a:pt x="207" y="71"/>
                  </a:cubicBezTo>
                  <a:cubicBezTo>
                    <a:pt x="186" y="74"/>
                    <a:pt x="182" y="73"/>
                    <a:pt x="162" y="76"/>
                  </a:cubicBezTo>
                  <a:cubicBezTo>
                    <a:pt x="7" y="101"/>
                    <a:pt x="59" y="60"/>
                    <a:pt x="74" y="60"/>
                  </a:cubicBezTo>
                  <a:cubicBezTo>
                    <a:pt x="139" y="59"/>
                    <a:pt x="123" y="37"/>
                    <a:pt x="107" y="42"/>
                  </a:cubicBezTo>
                  <a:cubicBezTo>
                    <a:pt x="91" y="46"/>
                    <a:pt x="34" y="27"/>
                    <a:pt x="26" y="63"/>
                  </a:cubicBezTo>
                  <a:cubicBezTo>
                    <a:pt x="19" y="100"/>
                    <a:pt x="42" y="282"/>
                    <a:pt x="36" y="317"/>
                  </a:cubicBezTo>
                  <a:cubicBezTo>
                    <a:pt x="0" y="534"/>
                    <a:pt x="199" y="487"/>
                    <a:pt x="199" y="487"/>
                  </a:cubicBezTo>
                  <a:cubicBezTo>
                    <a:pt x="156" y="453"/>
                    <a:pt x="174" y="421"/>
                    <a:pt x="171" y="403"/>
                  </a:cubicBezTo>
                  <a:cubicBezTo>
                    <a:pt x="161" y="345"/>
                    <a:pt x="154" y="337"/>
                    <a:pt x="144" y="341"/>
                  </a:cubicBezTo>
                  <a:cubicBezTo>
                    <a:pt x="121" y="352"/>
                    <a:pt x="123" y="358"/>
                    <a:pt x="126" y="367"/>
                  </a:cubicBezTo>
                  <a:cubicBezTo>
                    <a:pt x="142" y="416"/>
                    <a:pt x="105" y="376"/>
                    <a:pt x="105" y="376"/>
                  </a:cubicBezTo>
                  <a:cubicBezTo>
                    <a:pt x="98" y="380"/>
                    <a:pt x="95" y="390"/>
                    <a:pt x="99" y="399"/>
                  </a:cubicBezTo>
                  <a:cubicBezTo>
                    <a:pt x="131" y="463"/>
                    <a:pt x="101" y="446"/>
                    <a:pt x="94" y="435"/>
                  </a:cubicBezTo>
                  <a:cubicBezTo>
                    <a:pt x="61" y="390"/>
                    <a:pt x="92" y="366"/>
                    <a:pt x="88" y="352"/>
                  </a:cubicBezTo>
                  <a:cubicBezTo>
                    <a:pt x="75" y="295"/>
                    <a:pt x="118" y="274"/>
                    <a:pt x="124" y="265"/>
                  </a:cubicBezTo>
                  <a:cubicBezTo>
                    <a:pt x="130" y="256"/>
                    <a:pt x="127" y="253"/>
                    <a:pt x="129" y="234"/>
                  </a:cubicBezTo>
                  <a:cubicBezTo>
                    <a:pt x="136" y="195"/>
                    <a:pt x="155" y="216"/>
                    <a:pt x="153" y="228"/>
                  </a:cubicBezTo>
                  <a:cubicBezTo>
                    <a:pt x="148" y="274"/>
                    <a:pt x="176" y="242"/>
                    <a:pt x="186" y="228"/>
                  </a:cubicBezTo>
                  <a:cubicBezTo>
                    <a:pt x="218" y="186"/>
                    <a:pt x="214" y="229"/>
                    <a:pt x="209" y="237"/>
                  </a:cubicBezTo>
                  <a:cubicBezTo>
                    <a:pt x="203" y="244"/>
                    <a:pt x="198" y="255"/>
                    <a:pt x="200" y="260"/>
                  </a:cubicBezTo>
                  <a:cubicBezTo>
                    <a:pt x="208" y="283"/>
                    <a:pt x="193" y="305"/>
                    <a:pt x="188" y="306"/>
                  </a:cubicBezTo>
                  <a:cubicBezTo>
                    <a:pt x="184" y="308"/>
                    <a:pt x="170" y="314"/>
                    <a:pt x="170" y="332"/>
                  </a:cubicBezTo>
                  <a:cubicBezTo>
                    <a:pt x="171" y="350"/>
                    <a:pt x="192" y="382"/>
                    <a:pt x="192" y="395"/>
                  </a:cubicBezTo>
                  <a:cubicBezTo>
                    <a:pt x="193" y="492"/>
                    <a:pt x="236" y="499"/>
                    <a:pt x="255" y="497"/>
                  </a:cubicBezTo>
                  <a:cubicBezTo>
                    <a:pt x="275" y="496"/>
                    <a:pt x="445" y="490"/>
                    <a:pt x="515" y="483"/>
                  </a:cubicBezTo>
                  <a:cubicBezTo>
                    <a:pt x="585" y="477"/>
                    <a:pt x="538" y="458"/>
                    <a:pt x="518" y="458"/>
                  </a:cubicBezTo>
                  <a:cubicBezTo>
                    <a:pt x="467" y="458"/>
                    <a:pt x="454" y="427"/>
                    <a:pt x="454" y="427"/>
                  </a:cubicBezTo>
                  <a:cubicBezTo>
                    <a:pt x="454" y="427"/>
                    <a:pt x="453" y="405"/>
                    <a:pt x="431" y="400"/>
                  </a:cubicBezTo>
                  <a:cubicBezTo>
                    <a:pt x="376" y="385"/>
                    <a:pt x="411" y="353"/>
                    <a:pt x="425" y="345"/>
                  </a:cubicBezTo>
                  <a:cubicBezTo>
                    <a:pt x="438" y="338"/>
                    <a:pt x="430" y="335"/>
                    <a:pt x="420" y="329"/>
                  </a:cubicBezTo>
                  <a:cubicBezTo>
                    <a:pt x="398" y="316"/>
                    <a:pt x="394" y="300"/>
                    <a:pt x="396" y="270"/>
                  </a:cubicBezTo>
                  <a:cubicBezTo>
                    <a:pt x="397" y="240"/>
                    <a:pt x="416" y="249"/>
                    <a:pt x="416" y="249"/>
                  </a:cubicBezTo>
                  <a:cubicBezTo>
                    <a:pt x="416" y="249"/>
                    <a:pt x="448" y="262"/>
                    <a:pt x="460" y="256"/>
                  </a:cubicBezTo>
                  <a:cubicBezTo>
                    <a:pt x="472" y="250"/>
                    <a:pt x="467" y="239"/>
                    <a:pt x="461" y="244"/>
                  </a:cubicBezTo>
                  <a:cubicBezTo>
                    <a:pt x="455" y="248"/>
                    <a:pt x="412" y="244"/>
                    <a:pt x="407" y="223"/>
                  </a:cubicBezTo>
                  <a:cubicBezTo>
                    <a:pt x="403" y="202"/>
                    <a:pt x="418" y="213"/>
                    <a:pt x="422" y="214"/>
                  </a:cubicBezTo>
                  <a:cubicBezTo>
                    <a:pt x="427" y="216"/>
                    <a:pt x="427" y="220"/>
                    <a:pt x="439" y="226"/>
                  </a:cubicBezTo>
                  <a:cubicBezTo>
                    <a:pt x="468" y="241"/>
                    <a:pt x="454" y="224"/>
                    <a:pt x="454" y="224"/>
                  </a:cubicBezTo>
                  <a:cubicBezTo>
                    <a:pt x="454" y="224"/>
                    <a:pt x="454" y="224"/>
                    <a:pt x="438" y="209"/>
                  </a:cubicBezTo>
                  <a:cubicBezTo>
                    <a:pt x="423" y="194"/>
                    <a:pt x="406" y="199"/>
                    <a:pt x="389" y="199"/>
                  </a:cubicBezTo>
                  <a:cubicBezTo>
                    <a:pt x="373" y="199"/>
                    <a:pt x="376" y="211"/>
                    <a:pt x="376" y="211"/>
                  </a:cubicBezTo>
                  <a:cubicBezTo>
                    <a:pt x="376" y="211"/>
                    <a:pt x="373" y="242"/>
                    <a:pt x="370" y="291"/>
                  </a:cubicBezTo>
                  <a:cubicBezTo>
                    <a:pt x="368" y="341"/>
                    <a:pt x="360" y="347"/>
                    <a:pt x="357" y="343"/>
                  </a:cubicBezTo>
                  <a:cubicBezTo>
                    <a:pt x="354" y="338"/>
                    <a:pt x="350" y="313"/>
                    <a:pt x="350" y="305"/>
                  </a:cubicBezTo>
                  <a:cubicBezTo>
                    <a:pt x="350" y="298"/>
                    <a:pt x="345" y="264"/>
                    <a:pt x="347" y="230"/>
                  </a:cubicBezTo>
                  <a:cubicBezTo>
                    <a:pt x="350" y="195"/>
                    <a:pt x="356" y="210"/>
                    <a:pt x="334" y="201"/>
                  </a:cubicBezTo>
                  <a:cubicBezTo>
                    <a:pt x="311" y="192"/>
                    <a:pt x="323" y="182"/>
                    <a:pt x="331" y="182"/>
                  </a:cubicBezTo>
                  <a:cubicBezTo>
                    <a:pt x="338" y="182"/>
                    <a:pt x="350" y="189"/>
                    <a:pt x="352" y="181"/>
                  </a:cubicBezTo>
                  <a:cubicBezTo>
                    <a:pt x="356" y="160"/>
                    <a:pt x="359" y="141"/>
                    <a:pt x="347" y="136"/>
                  </a:cubicBezTo>
                  <a:cubicBezTo>
                    <a:pt x="322" y="127"/>
                    <a:pt x="332" y="121"/>
                    <a:pt x="341" y="118"/>
                  </a:cubicBezTo>
                  <a:cubicBezTo>
                    <a:pt x="350" y="115"/>
                    <a:pt x="352" y="94"/>
                    <a:pt x="339" y="99"/>
                  </a:cubicBezTo>
                  <a:cubicBezTo>
                    <a:pt x="313" y="107"/>
                    <a:pt x="316" y="85"/>
                    <a:pt x="321" y="82"/>
                  </a:cubicBezTo>
                  <a:cubicBezTo>
                    <a:pt x="325" y="79"/>
                    <a:pt x="334" y="83"/>
                    <a:pt x="331" y="62"/>
                  </a:cubicBezTo>
                  <a:cubicBezTo>
                    <a:pt x="328" y="41"/>
                    <a:pt x="347" y="34"/>
                    <a:pt x="351" y="53"/>
                  </a:cubicBezTo>
                  <a:cubicBezTo>
                    <a:pt x="354" y="73"/>
                    <a:pt x="363" y="112"/>
                    <a:pt x="369" y="103"/>
                  </a:cubicBezTo>
                  <a:cubicBezTo>
                    <a:pt x="375" y="94"/>
                    <a:pt x="385" y="57"/>
                    <a:pt x="395" y="41"/>
                  </a:cubicBezTo>
                  <a:cubicBezTo>
                    <a:pt x="406" y="24"/>
                    <a:pt x="418" y="38"/>
                    <a:pt x="415" y="47"/>
                  </a:cubicBezTo>
                  <a:cubicBezTo>
                    <a:pt x="401" y="88"/>
                    <a:pt x="426" y="90"/>
                    <a:pt x="426" y="90"/>
                  </a:cubicBezTo>
                  <a:cubicBezTo>
                    <a:pt x="426" y="90"/>
                    <a:pt x="423" y="96"/>
                    <a:pt x="409" y="95"/>
                  </a:cubicBezTo>
                  <a:cubicBezTo>
                    <a:pt x="382" y="92"/>
                    <a:pt x="393" y="110"/>
                    <a:pt x="405" y="115"/>
                  </a:cubicBezTo>
                  <a:cubicBezTo>
                    <a:pt x="431" y="124"/>
                    <a:pt x="414" y="130"/>
                    <a:pt x="401" y="130"/>
                  </a:cubicBezTo>
                  <a:cubicBezTo>
                    <a:pt x="387" y="130"/>
                    <a:pt x="381" y="134"/>
                    <a:pt x="378" y="148"/>
                  </a:cubicBezTo>
                  <a:cubicBezTo>
                    <a:pt x="369" y="191"/>
                    <a:pt x="401" y="181"/>
                    <a:pt x="401" y="181"/>
                  </a:cubicBezTo>
                  <a:cubicBezTo>
                    <a:pt x="452" y="195"/>
                    <a:pt x="528" y="188"/>
                    <a:pt x="528" y="188"/>
                  </a:cubicBezTo>
                  <a:cubicBezTo>
                    <a:pt x="543" y="192"/>
                    <a:pt x="552" y="189"/>
                    <a:pt x="558" y="181"/>
                  </a:cubicBezTo>
                  <a:lnTo>
                    <a:pt x="558" y="103"/>
                  </a:lnTo>
                  <a:cubicBezTo>
                    <a:pt x="556" y="93"/>
                    <a:pt x="555" y="84"/>
                    <a:pt x="554" y="76"/>
                  </a:cubicBezTo>
                  <a:close/>
                  <a:moveTo>
                    <a:pt x="231" y="77"/>
                  </a:moveTo>
                  <a:cubicBezTo>
                    <a:pt x="233" y="65"/>
                    <a:pt x="249" y="69"/>
                    <a:pt x="249" y="69"/>
                  </a:cubicBezTo>
                  <a:cubicBezTo>
                    <a:pt x="249" y="69"/>
                    <a:pt x="278" y="79"/>
                    <a:pt x="290" y="78"/>
                  </a:cubicBezTo>
                  <a:cubicBezTo>
                    <a:pt x="301" y="76"/>
                    <a:pt x="318" y="93"/>
                    <a:pt x="293" y="93"/>
                  </a:cubicBezTo>
                  <a:cubicBezTo>
                    <a:pt x="267" y="93"/>
                    <a:pt x="228" y="104"/>
                    <a:pt x="231" y="77"/>
                  </a:cubicBezTo>
                  <a:close/>
                  <a:moveTo>
                    <a:pt x="171" y="195"/>
                  </a:moveTo>
                  <a:cubicBezTo>
                    <a:pt x="153" y="195"/>
                    <a:pt x="46" y="237"/>
                    <a:pt x="45" y="128"/>
                  </a:cubicBezTo>
                  <a:cubicBezTo>
                    <a:pt x="45" y="104"/>
                    <a:pt x="39" y="83"/>
                    <a:pt x="69" y="98"/>
                  </a:cubicBezTo>
                  <a:cubicBezTo>
                    <a:pt x="99" y="112"/>
                    <a:pt x="72" y="111"/>
                    <a:pt x="137" y="108"/>
                  </a:cubicBezTo>
                  <a:cubicBezTo>
                    <a:pt x="137" y="108"/>
                    <a:pt x="184" y="110"/>
                    <a:pt x="191" y="106"/>
                  </a:cubicBezTo>
                  <a:cubicBezTo>
                    <a:pt x="199" y="101"/>
                    <a:pt x="192" y="91"/>
                    <a:pt x="207" y="91"/>
                  </a:cubicBezTo>
                  <a:cubicBezTo>
                    <a:pt x="222" y="90"/>
                    <a:pt x="220" y="105"/>
                    <a:pt x="220" y="105"/>
                  </a:cubicBezTo>
                  <a:cubicBezTo>
                    <a:pt x="220" y="105"/>
                    <a:pt x="207" y="124"/>
                    <a:pt x="305" y="111"/>
                  </a:cubicBezTo>
                  <a:cubicBezTo>
                    <a:pt x="317" y="109"/>
                    <a:pt x="327" y="121"/>
                    <a:pt x="302" y="121"/>
                  </a:cubicBezTo>
                  <a:cubicBezTo>
                    <a:pt x="290" y="122"/>
                    <a:pt x="272" y="128"/>
                    <a:pt x="278" y="143"/>
                  </a:cubicBezTo>
                  <a:cubicBezTo>
                    <a:pt x="284" y="158"/>
                    <a:pt x="276" y="256"/>
                    <a:pt x="276" y="256"/>
                  </a:cubicBezTo>
                  <a:cubicBezTo>
                    <a:pt x="276" y="256"/>
                    <a:pt x="271" y="274"/>
                    <a:pt x="262" y="245"/>
                  </a:cubicBezTo>
                  <a:cubicBezTo>
                    <a:pt x="259" y="235"/>
                    <a:pt x="262" y="144"/>
                    <a:pt x="260" y="137"/>
                  </a:cubicBezTo>
                  <a:cubicBezTo>
                    <a:pt x="259" y="129"/>
                    <a:pt x="217" y="122"/>
                    <a:pt x="215" y="154"/>
                  </a:cubicBezTo>
                  <a:cubicBezTo>
                    <a:pt x="214" y="185"/>
                    <a:pt x="205" y="195"/>
                    <a:pt x="171" y="195"/>
                  </a:cubicBezTo>
                  <a:close/>
                  <a:moveTo>
                    <a:pt x="237" y="231"/>
                  </a:moveTo>
                  <a:cubicBezTo>
                    <a:pt x="230" y="240"/>
                    <a:pt x="219" y="247"/>
                    <a:pt x="223" y="225"/>
                  </a:cubicBezTo>
                  <a:cubicBezTo>
                    <a:pt x="228" y="202"/>
                    <a:pt x="232" y="170"/>
                    <a:pt x="232" y="155"/>
                  </a:cubicBezTo>
                  <a:cubicBezTo>
                    <a:pt x="232" y="155"/>
                    <a:pt x="244" y="135"/>
                    <a:pt x="247" y="158"/>
                  </a:cubicBezTo>
                  <a:cubicBezTo>
                    <a:pt x="250" y="181"/>
                    <a:pt x="244" y="221"/>
                    <a:pt x="237" y="231"/>
                  </a:cubicBezTo>
                  <a:close/>
                  <a:moveTo>
                    <a:pt x="326" y="292"/>
                  </a:moveTo>
                  <a:cubicBezTo>
                    <a:pt x="327" y="320"/>
                    <a:pt x="355" y="400"/>
                    <a:pt x="286" y="399"/>
                  </a:cubicBezTo>
                  <a:cubicBezTo>
                    <a:pt x="217" y="398"/>
                    <a:pt x="214" y="409"/>
                    <a:pt x="215" y="321"/>
                  </a:cubicBezTo>
                  <a:cubicBezTo>
                    <a:pt x="216" y="236"/>
                    <a:pt x="225" y="253"/>
                    <a:pt x="230" y="264"/>
                  </a:cubicBezTo>
                  <a:cubicBezTo>
                    <a:pt x="230" y="264"/>
                    <a:pt x="253" y="318"/>
                    <a:pt x="309" y="277"/>
                  </a:cubicBezTo>
                  <a:cubicBezTo>
                    <a:pt x="319" y="269"/>
                    <a:pt x="324" y="263"/>
                    <a:pt x="326" y="292"/>
                  </a:cubicBezTo>
                  <a:close/>
                  <a:moveTo>
                    <a:pt x="318" y="133"/>
                  </a:moveTo>
                  <a:cubicBezTo>
                    <a:pt x="338" y="148"/>
                    <a:pt x="316" y="165"/>
                    <a:pt x="316" y="165"/>
                  </a:cubicBezTo>
                  <a:cubicBezTo>
                    <a:pt x="316" y="165"/>
                    <a:pt x="302" y="189"/>
                    <a:pt x="313" y="213"/>
                  </a:cubicBezTo>
                  <a:cubicBezTo>
                    <a:pt x="324" y="237"/>
                    <a:pt x="324" y="265"/>
                    <a:pt x="301" y="239"/>
                  </a:cubicBezTo>
                  <a:cubicBezTo>
                    <a:pt x="279" y="214"/>
                    <a:pt x="293" y="156"/>
                    <a:pt x="299" y="144"/>
                  </a:cubicBezTo>
                  <a:cubicBezTo>
                    <a:pt x="299" y="144"/>
                    <a:pt x="299" y="118"/>
                    <a:pt x="318" y="133"/>
                  </a:cubicBezTo>
                  <a:close/>
                  <a:moveTo>
                    <a:pt x="507" y="179"/>
                  </a:moveTo>
                  <a:cubicBezTo>
                    <a:pt x="498" y="185"/>
                    <a:pt x="507" y="179"/>
                    <a:pt x="465" y="177"/>
                  </a:cubicBezTo>
                  <a:cubicBezTo>
                    <a:pt x="423" y="176"/>
                    <a:pt x="461" y="162"/>
                    <a:pt x="461" y="162"/>
                  </a:cubicBezTo>
                  <a:cubicBezTo>
                    <a:pt x="565" y="166"/>
                    <a:pt x="516" y="173"/>
                    <a:pt x="507" y="17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621" y="1287"/>
              <a:ext cx="238" cy="283"/>
            </a:xfrm>
            <a:custGeom>
              <a:avLst/>
              <a:gdLst/>
              <a:ahLst/>
              <a:cxnLst>
                <a:cxn ang="0">
                  <a:pos x="40" y="15"/>
                </a:cxn>
                <a:cxn ang="0">
                  <a:pos x="27" y="56"/>
                </a:cxn>
                <a:cxn ang="0">
                  <a:pos x="40" y="15"/>
                </a:cxn>
              </a:cxnLst>
              <a:rect l="0" t="0" r="r" b="b"/>
              <a:pathLst>
                <a:path w="47" h="56">
                  <a:moveTo>
                    <a:pt x="40" y="15"/>
                  </a:moveTo>
                  <a:cubicBezTo>
                    <a:pt x="37" y="0"/>
                    <a:pt x="0" y="23"/>
                    <a:pt x="27" y="56"/>
                  </a:cubicBezTo>
                  <a:cubicBezTo>
                    <a:pt x="27" y="56"/>
                    <a:pt x="47" y="49"/>
                    <a:pt x="40" y="1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403" y="1403"/>
              <a:ext cx="208" cy="379"/>
            </a:xfrm>
            <a:custGeom>
              <a:avLst/>
              <a:gdLst/>
              <a:ahLst/>
              <a:cxnLst>
                <a:cxn ang="0">
                  <a:pos x="19" y="27"/>
                </a:cxn>
                <a:cxn ang="0">
                  <a:pos x="12" y="69"/>
                </a:cxn>
                <a:cxn ang="0">
                  <a:pos x="40" y="45"/>
                </a:cxn>
                <a:cxn ang="0">
                  <a:pos x="37" y="24"/>
                </a:cxn>
                <a:cxn ang="0">
                  <a:pos x="19" y="27"/>
                </a:cxn>
              </a:cxnLst>
              <a:rect l="0" t="0" r="r" b="b"/>
              <a:pathLst>
                <a:path w="41" h="75">
                  <a:moveTo>
                    <a:pt x="19" y="27"/>
                  </a:moveTo>
                  <a:cubicBezTo>
                    <a:pt x="0" y="54"/>
                    <a:pt x="6" y="63"/>
                    <a:pt x="12" y="69"/>
                  </a:cubicBezTo>
                  <a:cubicBezTo>
                    <a:pt x="18" y="75"/>
                    <a:pt x="30" y="74"/>
                    <a:pt x="40" y="45"/>
                  </a:cubicBezTo>
                  <a:cubicBezTo>
                    <a:pt x="40" y="45"/>
                    <a:pt x="32" y="31"/>
                    <a:pt x="37" y="24"/>
                  </a:cubicBezTo>
                  <a:cubicBezTo>
                    <a:pt x="41" y="16"/>
                    <a:pt x="38" y="0"/>
                    <a:pt x="19" y="2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72" y="645"/>
              <a:ext cx="682" cy="318"/>
            </a:xfrm>
            <a:custGeom>
              <a:avLst/>
              <a:gdLst/>
              <a:ahLst/>
              <a:cxnLst>
                <a:cxn ang="0">
                  <a:pos x="112" y="4"/>
                </a:cxn>
                <a:cxn ang="0">
                  <a:pos x="24" y="4"/>
                </a:cxn>
                <a:cxn ang="0">
                  <a:pos x="2" y="25"/>
                </a:cxn>
                <a:cxn ang="0">
                  <a:pos x="60" y="58"/>
                </a:cxn>
                <a:cxn ang="0">
                  <a:pos x="96" y="54"/>
                </a:cxn>
                <a:cxn ang="0">
                  <a:pos x="113" y="53"/>
                </a:cxn>
                <a:cxn ang="0">
                  <a:pos x="112" y="4"/>
                </a:cxn>
              </a:cxnLst>
              <a:rect l="0" t="0" r="r" b="b"/>
              <a:pathLst>
                <a:path w="135" h="63">
                  <a:moveTo>
                    <a:pt x="112" y="4"/>
                  </a:moveTo>
                  <a:cubicBezTo>
                    <a:pt x="105" y="9"/>
                    <a:pt x="24" y="4"/>
                    <a:pt x="24" y="4"/>
                  </a:cubicBezTo>
                  <a:cubicBezTo>
                    <a:pt x="15" y="4"/>
                    <a:pt x="3" y="1"/>
                    <a:pt x="2" y="25"/>
                  </a:cubicBezTo>
                  <a:cubicBezTo>
                    <a:pt x="0" y="63"/>
                    <a:pt x="48" y="58"/>
                    <a:pt x="60" y="58"/>
                  </a:cubicBezTo>
                  <a:cubicBezTo>
                    <a:pt x="72" y="58"/>
                    <a:pt x="84" y="48"/>
                    <a:pt x="96" y="54"/>
                  </a:cubicBezTo>
                  <a:cubicBezTo>
                    <a:pt x="96" y="54"/>
                    <a:pt x="107" y="63"/>
                    <a:pt x="113" y="53"/>
                  </a:cubicBezTo>
                  <a:cubicBezTo>
                    <a:pt x="135" y="13"/>
                    <a:pt x="120" y="0"/>
                    <a:pt x="112" y="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046" y="1545"/>
              <a:ext cx="491" cy="516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31" y="5"/>
                </a:cxn>
                <a:cxn ang="0">
                  <a:pos x="12" y="57"/>
                </a:cxn>
                <a:cxn ang="0">
                  <a:pos x="79" y="62"/>
                </a:cxn>
                <a:cxn ang="0">
                  <a:pos x="67" y="5"/>
                </a:cxn>
              </a:cxnLst>
              <a:rect l="0" t="0" r="r" b="b"/>
              <a:pathLst>
                <a:path w="97" h="102">
                  <a:moveTo>
                    <a:pt x="67" y="5"/>
                  </a:moveTo>
                  <a:cubicBezTo>
                    <a:pt x="55" y="10"/>
                    <a:pt x="31" y="5"/>
                    <a:pt x="31" y="5"/>
                  </a:cubicBezTo>
                  <a:cubicBezTo>
                    <a:pt x="0" y="6"/>
                    <a:pt x="16" y="39"/>
                    <a:pt x="12" y="57"/>
                  </a:cubicBezTo>
                  <a:cubicBezTo>
                    <a:pt x="8" y="76"/>
                    <a:pt x="63" y="102"/>
                    <a:pt x="79" y="62"/>
                  </a:cubicBezTo>
                  <a:cubicBezTo>
                    <a:pt x="97" y="20"/>
                    <a:pt x="79" y="0"/>
                    <a:pt x="67" y="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173" y="1024"/>
              <a:ext cx="501" cy="9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40" y="15"/>
                </a:cxn>
                <a:cxn ang="0">
                  <a:pos x="15" y="0"/>
                </a:cxn>
              </a:cxnLst>
              <a:rect l="0" t="0" r="r" b="b"/>
              <a:pathLst>
                <a:path w="99" h="19">
                  <a:moveTo>
                    <a:pt x="15" y="0"/>
                  </a:moveTo>
                  <a:cubicBezTo>
                    <a:pt x="0" y="0"/>
                    <a:pt x="19" y="19"/>
                    <a:pt x="40" y="15"/>
                  </a:cubicBezTo>
                  <a:cubicBezTo>
                    <a:pt x="99" y="1"/>
                    <a:pt x="15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340" y="1004"/>
              <a:ext cx="385" cy="237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70" y="17"/>
                </a:cxn>
                <a:cxn ang="0">
                  <a:pos x="48" y="3"/>
                </a:cxn>
                <a:cxn ang="0">
                  <a:pos x="19" y="32"/>
                </a:cxn>
                <a:cxn ang="0">
                  <a:pos x="21" y="37"/>
                </a:cxn>
              </a:cxnLst>
              <a:rect l="0" t="0" r="r" b="b"/>
              <a:pathLst>
                <a:path w="76" h="47">
                  <a:moveTo>
                    <a:pt x="21" y="37"/>
                  </a:moveTo>
                  <a:cubicBezTo>
                    <a:pt x="21" y="37"/>
                    <a:pt x="50" y="47"/>
                    <a:pt x="70" y="17"/>
                  </a:cubicBezTo>
                  <a:cubicBezTo>
                    <a:pt x="76" y="7"/>
                    <a:pt x="65" y="0"/>
                    <a:pt x="48" y="3"/>
                  </a:cubicBezTo>
                  <a:cubicBezTo>
                    <a:pt x="39" y="5"/>
                    <a:pt x="39" y="32"/>
                    <a:pt x="19" y="32"/>
                  </a:cubicBezTo>
                  <a:cubicBezTo>
                    <a:pt x="0" y="32"/>
                    <a:pt x="21" y="37"/>
                    <a:pt x="21" y="3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325" y="1201"/>
              <a:ext cx="415" cy="187"/>
            </a:xfrm>
            <a:custGeom>
              <a:avLst/>
              <a:gdLst/>
              <a:ahLst/>
              <a:cxnLst>
                <a:cxn ang="0">
                  <a:pos x="72" y="6"/>
                </a:cxn>
                <a:cxn ang="0">
                  <a:pos x="24" y="17"/>
                </a:cxn>
                <a:cxn ang="0">
                  <a:pos x="17" y="26"/>
                </a:cxn>
                <a:cxn ang="0">
                  <a:pos x="76" y="23"/>
                </a:cxn>
                <a:cxn ang="0">
                  <a:pos x="82" y="20"/>
                </a:cxn>
                <a:cxn ang="0">
                  <a:pos x="82" y="0"/>
                </a:cxn>
                <a:cxn ang="0">
                  <a:pos x="72" y="6"/>
                </a:cxn>
              </a:cxnLst>
              <a:rect l="0" t="0" r="r" b="b"/>
              <a:pathLst>
                <a:path w="82" h="37">
                  <a:moveTo>
                    <a:pt x="72" y="6"/>
                  </a:moveTo>
                  <a:cubicBezTo>
                    <a:pt x="57" y="23"/>
                    <a:pt x="24" y="17"/>
                    <a:pt x="24" y="17"/>
                  </a:cubicBezTo>
                  <a:cubicBezTo>
                    <a:pt x="24" y="17"/>
                    <a:pt x="0" y="16"/>
                    <a:pt x="17" y="26"/>
                  </a:cubicBezTo>
                  <a:cubicBezTo>
                    <a:pt x="33" y="37"/>
                    <a:pt x="53" y="32"/>
                    <a:pt x="76" y="23"/>
                  </a:cubicBezTo>
                  <a:cubicBezTo>
                    <a:pt x="78" y="22"/>
                    <a:pt x="80" y="21"/>
                    <a:pt x="82" y="20"/>
                  </a:cubicBezTo>
                  <a:lnTo>
                    <a:pt x="82" y="0"/>
                  </a:lnTo>
                  <a:cubicBezTo>
                    <a:pt x="79" y="1"/>
                    <a:pt x="75" y="2"/>
                    <a:pt x="72" y="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5001" y="1378"/>
              <a:ext cx="698" cy="167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8" y="14"/>
                </a:cxn>
                <a:cxn ang="0">
                  <a:pos x="57" y="22"/>
                </a:cxn>
                <a:cxn ang="0">
                  <a:pos x="117" y="23"/>
                </a:cxn>
                <a:cxn ang="0">
                  <a:pos x="114" y="8"/>
                </a:cxn>
                <a:cxn ang="0">
                  <a:pos x="82" y="3"/>
                </a:cxn>
                <a:cxn ang="0">
                  <a:pos x="21" y="1"/>
                </a:cxn>
              </a:cxnLst>
              <a:rect l="0" t="0" r="r" b="b"/>
              <a:pathLst>
                <a:path w="138" h="33">
                  <a:moveTo>
                    <a:pt x="21" y="1"/>
                  </a:moveTo>
                  <a:cubicBezTo>
                    <a:pt x="21" y="1"/>
                    <a:pt x="0" y="8"/>
                    <a:pt x="8" y="14"/>
                  </a:cubicBezTo>
                  <a:cubicBezTo>
                    <a:pt x="15" y="20"/>
                    <a:pt x="48" y="22"/>
                    <a:pt x="57" y="22"/>
                  </a:cubicBezTo>
                  <a:cubicBezTo>
                    <a:pt x="66" y="22"/>
                    <a:pt x="96" y="33"/>
                    <a:pt x="117" y="23"/>
                  </a:cubicBezTo>
                  <a:cubicBezTo>
                    <a:pt x="138" y="12"/>
                    <a:pt x="123" y="9"/>
                    <a:pt x="114" y="8"/>
                  </a:cubicBezTo>
                  <a:cubicBezTo>
                    <a:pt x="105" y="6"/>
                    <a:pt x="102" y="0"/>
                    <a:pt x="82" y="3"/>
                  </a:cubicBezTo>
                  <a:cubicBezTo>
                    <a:pt x="37" y="11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5077" y="1540"/>
              <a:ext cx="567" cy="146"/>
            </a:xfrm>
            <a:custGeom>
              <a:avLst/>
              <a:gdLst/>
              <a:ahLst/>
              <a:cxnLst>
                <a:cxn ang="0">
                  <a:pos x="98" y="19"/>
                </a:cxn>
                <a:cxn ang="0">
                  <a:pos x="103" y="4"/>
                </a:cxn>
                <a:cxn ang="0">
                  <a:pos x="74" y="10"/>
                </a:cxn>
                <a:cxn ang="0">
                  <a:pos x="36" y="6"/>
                </a:cxn>
                <a:cxn ang="0">
                  <a:pos x="2" y="4"/>
                </a:cxn>
                <a:cxn ang="0">
                  <a:pos x="98" y="19"/>
                </a:cxn>
              </a:cxnLst>
              <a:rect l="0" t="0" r="r" b="b"/>
              <a:pathLst>
                <a:path w="112" h="29">
                  <a:moveTo>
                    <a:pt x="98" y="19"/>
                  </a:moveTo>
                  <a:cubicBezTo>
                    <a:pt x="112" y="13"/>
                    <a:pt x="111" y="0"/>
                    <a:pt x="103" y="4"/>
                  </a:cubicBezTo>
                  <a:cubicBezTo>
                    <a:pt x="96" y="9"/>
                    <a:pt x="83" y="10"/>
                    <a:pt x="74" y="10"/>
                  </a:cubicBezTo>
                  <a:cubicBezTo>
                    <a:pt x="65" y="11"/>
                    <a:pt x="45" y="3"/>
                    <a:pt x="36" y="6"/>
                  </a:cubicBezTo>
                  <a:cubicBezTo>
                    <a:pt x="27" y="9"/>
                    <a:pt x="2" y="4"/>
                    <a:pt x="2" y="4"/>
                  </a:cubicBezTo>
                  <a:cubicBezTo>
                    <a:pt x="0" y="29"/>
                    <a:pt x="83" y="25"/>
                    <a:pt x="98" y="1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5042" y="1656"/>
              <a:ext cx="582" cy="480"/>
            </a:xfrm>
            <a:custGeom>
              <a:avLst/>
              <a:gdLst/>
              <a:ahLst/>
              <a:cxnLst>
                <a:cxn ang="0">
                  <a:pos x="3" y="53"/>
                </a:cxn>
                <a:cxn ang="0">
                  <a:pos x="26" y="54"/>
                </a:cxn>
                <a:cxn ang="0">
                  <a:pos x="50" y="77"/>
                </a:cxn>
                <a:cxn ang="0">
                  <a:pos x="59" y="84"/>
                </a:cxn>
                <a:cxn ang="0">
                  <a:pos x="81" y="52"/>
                </a:cxn>
                <a:cxn ang="0">
                  <a:pos x="111" y="52"/>
                </a:cxn>
                <a:cxn ang="0">
                  <a:pos x="79" y="27"/>
                </a:cxn>
                <a:cxn ang="0">
                  <a:pos x="37" y="16"/>
                </a:cxn>
                <a:cxn ang="0">
                  <a:pos x="12" y="41"/>
                </a:cxn>
                <a:cxn ang="0">
                  <a:pos x="3" y="53"/>
                </a:cxn>
              </a:cxnLst>
              <a:rect l="0" t="0" r="r" b="b"/>
              <a:pathLst>
                <a:path w="115" h="95">
                  <a:moveTo>
                    <a:pt x="3" y="53"/>
                  </a:moveTo>
                  <a:cubicBezTo>
                    <a:pt x="5" y="60"/>
                    <a:pt x="14" y="68"/>
                    <a:pt x="26" y="54"/>
                  </a:cubicBezTo>
                  <a:cubicBezTo>
                    <a:pt x="48" y="29"/>
                    <a:pt x="48" y="72"/>
                    <a:pt x="50" y="77"/>
                  </a:cubicBezTo>
                  <a:cubicBezTo>
                    <a:pt x="51" y="81"/>
                    <a:pt x="54" y="95"/>
                    <a:pt x="59" y="84"/>
                  </a:cubicBezTo>
                  <a:cubicBezTo>
                    <a:pt x="63" y="74"/>
                    <a:pt x="70" y="39"/>
                    <a:pt x="81" y="52"/>
                  </a:cubicBezTo>
                  <a:cubicBezTo>
                    <a:pt x="100" y="76"/>
                    <a:pt x="115" y="54"/>
                    <a:pt x="111" y="52"/>
                  </a:cubicBezTo>
                  <a:cubicBezTo>
                    <a:pt x="106" y="51"/>
                    <a:pt x="79" y="37"/>
                    <a:pt x="79" y="27"/>
                  </a:cubicBezTo>
                  <a:cubicBezTo>
                    <a:pt x="79" y="16"/>
                    <a:pt x="42" y="0"/>
                    <a:pt x="37" y="16"/>
                  </a:cubicBezTo>
                  <a:cubicBezTo>
                    <a:pt x="33" y="33"/>
                    <a:pt x="12" y="41"/>
                    <a:pt x="12" y="41"/>
                  </a:cubicBezTo>
                  <a:cubicBezTo>
                    <a:pt x="0" y="44"/>
                    <a:pt x="2" y="45"/>
                    <a:pt x="3" y="5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5421" y="1464"/>
              <a:ext cx="329" cy="854"/>
            </a:xfrm>
            <a:custGeom>
              <a:avLst/>
              <a:gdLst/>
              <a:ahLst/>
              <a:cxnLst>
                <a:cxn ang="0">
                  <a:pos x="51" y="40"/>
                </a:cxn>
                <a:cxn ang="0">
                  <a:pos x="22" y="49"/>
                </a:cxn>
                <a:cxn ang="0">
                  <a:pos x="22" y="59"/>
                </a:cxn>
                <a:cxn ang="0">
                  <a:pos x="50" y="90"/>
                </a:cxn>
                <a:cxn ang="0">
                  <a:pos x="34" y="118"/>
                </a:cxn>
                <a:cxn ang="0">
                  <a:pos x="0" y="148"/>
                </a:cxn>
                <a:cxn ang="0">
                  <a:pos x="17" y="155"/>
                </a:cxn>
                <a:cxn ang="0">
                  <a:pos x="47" y="166"/>
                </a:cxn>
                <a:cxn ang="0">
                  <a:pos x="63" y="162"/>
                </a:cxn>
                <a:cxn ang="0">
                  <a:pos x="65" y="0"/>
                </a:cxn>
                <a:cxn ang="0">
                  <a:pos x="51" y="40"/>
                </a:cxn>
              </a:cxnLst>
              <a:rect l="0" t="0" r="r" b="b"/>
              <a:pathLst>
                <a:path w="65" h="169">
                  <a:moveTo>
                    <a:pt x="51" y="40"/>
                  </a:moveTo>
                  <a:cubicBezTo>
                    <a:pt x="44" y="46"/>
                    <a:pt x="30" y="49"/>
                    <a:pt x="22" y="49"/>
                  </a:cubicBezTo>
                  <a:cubicBezTo>
                    <a:pt x="13" y="48"/>
                    <a:pt x="14" y="56"/>
                    <a:pt x="22" y="59"/>
                  </a:cubicBezTo>
                  <a:cubicBezTo>
                    <a:pt x="30" y="62"/>
                    <a:pt x="49" y="75"/>
                    <a:pt x="50" y="90"/>
                  </a:cubicBezTo>
                  <a:cubicBezTo>
                    <a:pt x="50" y="104"/>
                    <a:pt x="51" y="115"/>
                    <a:pt x="34" y="118"/>
                  </a:cubicBezTo>
                  <a:cubicBezTo>
                    <a:pt x="18" y="122"/>
                    <a:pt x="3" y="124"/>
                    <a:pt x="0" y="148"/>
                  </a:cubicBezTo>
                  <a:cubicBezTo>
                    <a:pt x="0" y="148"/>
                    <a:pt x="10" y="154"/>
                    <a:pt x="17" y="155"/>
                  </a:cubicBezTo>
                  <a:cubicBezTo>
                    <a:pt x="23" y="155"/>
                    <a:pt x="42" y="163"/>
                    <a:pt x="47" y="166"/>
                  </a:cubicBezTo>
                  <a:cubicBezTo>
                    <a:pt x="51" y="169"/>
                    <a:pt x="58" y="167"/>
                    <a:pt x="63" y="162"/>
                  </a:cubicBezTo>
                  <a:lnTo>
                    <a:pt x="65" y="0"/>
                  </a:lnTo>
                  <a:cubicBezTo>
                    <a:pt x="64" y="8"/>
                    <a:pt x="58" y="36"/>
                    <a:pt x="51" y="4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554038" y="36513"/>
            <a:ext cx="7891462" cy="6821487"/>
            <a:chOff x="349" y="23"/>
            <a:chExt cx="4971" cy="4297"/>
          </a:xfrm>
        </p:grpSpPr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38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38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38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38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38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38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38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38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38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38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82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82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82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82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82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82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82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82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39"/>
            <p:cNvSpPr>
              <a:spLocks noEditPoints="1"/>
            </p:cNvSpPr>
            <p:nvPr/>
          </p:nvSpPr>
          <p:spPr bwMode="auto">
            <a:xfrm>
              <a:off x="82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40"/>
            <p:cNvSpPr>
              <a:spLocks noEditPoints="1"/>
            </p:cNvSpPr>
            <p:nvPr/>
          </p:nvSpPr>
          <p:spPr bwMode="auto">
            <a:xfrm>
              <a:off x="82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127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44"/>
            <p:cNvSpPr>
              <a:spLocks noEditPoints="1"/>
            </p:cNvSpPr>
            <p:nvPr/>
          </p:nvSpPr>
          <p:spPr bwMode="auto">
            <a:xfrm>
              <a:off x="127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127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127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47"/>
            <p:cNvSpPr>
              <a:spLocks noEditPoints="1"/>
            </p:cNvSpPr>
            <p:nvPr/>
          </p:nvSpPr>
          <p:spPr bwMode="auto">
            <a:xfrm>
              <a:off x="127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48"/>
            <p:cNvSpPr>
              <a:spLocks noEditPoints="1"/>
            </p:cNvSpPr>
            <p:nvPr/>
          </p:nvSpPr>
          <p:spPr bwMode="auto">
            <a:xfrm>
              <a:off x="127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49"/>
            <p:cNvSpPr>
              <a:spLocks noEditPoints="1"/>
            </p:cNvSpPr>
            <p:nvPr/>
          </p:nvSpPr>
          <p:spPr bwMode="auto">
            <a:xfrm>
              <a:off x="127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27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51"/>
            <p:cNvSpPr>
              <a:spLocks noEditPoints="1"/>
            </p:cNvSpPr>
            <p:nvPr/>
          </p:nvSpPr>
          <p:spPr bwMode="auto">
            <a:xfrm>
              <a:off x="127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52"/>
            <p:cNvSpPr>
              <a:spLocks noEditPoints="1"/>
            </p:cNvSpPr>
            <p:nvPr/>
          </p:nvSpPr>
          <p:spPr bwMode="auto">
            <a:xfrm>
              <a:off x="127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172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56"/>
            <p:cNvSpPr>
              <a:spLocks noEditPoints="1"/>
            </p:cNvSpPr>
            <p:nvPr/>
          </p:nvSpPr>
          <p:spPr bwMode="auto">
            <a:xfrm>
              <a:off x="172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57"/>
            <p:cNvSpPr>
              <a:spLocks noEditPoints="1"/>
            </p:cNvSpPr>
            <p:nvPr/>
          </p:nvSpPr>
          <p:spPr bwMode="auto">
            <a:xfrm>
              <a:off x="172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172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172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60"/>
            <p:cNvSpPr>
              <a:spLocks noEditPoints="1"/>
            </p:cNvSpPr>
            <p:nvPr/>
          </p:nvSpPr>
          <p:spPr bwMode="auto">
            <a:xfrm>
              <a:off x="172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61"/>
            <p:cNvSpPr>
              <a:spLocks noEditPoints="1"/>
            </p:cNvSpPr>
            <p:nvPr/>
          </p:nvSpPr>
          <p:spPr bwMode="auto">
            <a:xfrm>
              <a:off x="172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62"/>
            <p:cNvSpPr>
              <a:spLocks noEditPoints="1"/>
            </p:cNvSpPr>
            <p:nvPr/>
          </p:nvSpPr>
          <p:spPr bwMode="auto">
            <a:xfrm>
              <a:off x="172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63"/>
            <p:cNvSpPr>
              <a:spLocks noEditPoints="1"/>
            </p:cNvSpPr>
            <p:nvPr/>
          </p:nvSpPr>
          <p:spPr bwMode="auto">
            <a:xfrm>
              <a:off x="172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64"/>
            <p:cNvSpPr>
              <a:spLocks noEditPoints="1"/>
            </p:cNvSpPr>
            <p:nvPr/>
          </p:nvSpPr>
          <p:spPr bwMode="auto">
            <a:xfrm>
              <a:off x="172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216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68"/>
            <p:cNvSpPr>
              <a:spLocks noEditPoints="1"/>
            </p:cNvSpPr>
            <p:nvPr/>
          </p:nvSpPr>
          <p:spPr bwMode="auto">
            <a:xfrm>
              <a:off x="216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69"/>
            <p:cNvSpPr>
              <a:spLocks noEditPoints="1"/>
            </p:cNvSpPr>
            <p:nvPr/>
          </p:nvSpPr>
          <p:spPr bwMode="auto">
            <a:xfrm>
              <a:off x="216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70"/>
            <p:cNvSpPr>
              <a:spLocks noEditPoints="1"/>
            </p:cNvSpPr>
            <p:nvPr/>
          </p:nvSpPr>
          <p:spPr bwMode="auto">
            <a:xfrm>
              <a:off x="216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71"/>
            <p:cNvSpPr>
              <a:spLocks noEditPoints="1"/>
            </p:cNvSpPr>
            <p:nvPr/>
          </p:nvSpPr>
          <p:spPr bwMode="auto">
            <a:xfrm>
              <a:off x="216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72"/>
            <p:cNvSpPr>
              <a:spLocks noEditPoints="1"/>
            </p:cNvSpPr>
            <p:nvPr/>
          </p:nvSpPr>
          <p:spPr bwMode="auto">
            <a:xfrm>
              <a:off x="216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73"/>
            <p:cNvSpPr>
              <a:spLocks noEditPoints="1"/>
            </p:cNvSpPr>
            <p:nvPr/>
          </p:nvSpPr>
          <p:spPr bwMode="auto">
            <a:xfrm>
              <a:off x="216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74"/>
            <p:cNvSpPr>
              <a:spLocks noEditPoints="1"/>
            </p:cNvSpPr>
            <p:nvPr/>
          </p:nvSpPr>
          <p:spPr bwMode="auto">
            <a:xfrm>
              <a:off x="216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75"/>
            <p:cNvSpPr>
              <a:spLocks noEditPoints="1"/>
            </p:cNvSpPr>
            <p:nvPr/>
          </p:nvSpPr>
          <p:spPr bwMode="auto">
            <a:xfrm>
              <a:off x="216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76"/>
            <p:cNvSpPr>
              <a:spLocks noEditPoints="1"/>
            </p:cNvSpPr>
            <p:nvPr/>
          </p:nvSpPr>
          <p:spPr bwMode="auto">
            <a:xfrm>
              <a:off x="216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79"/>
            <p:cNvSpPr>
              <a:spLocks noEditPoints="1"/>
            </p:cNvSpPr>
            <p:nvPr/>
          </p:nvSpPr>
          <p:spPr bwMode="auto">
            <a:xfrm>
              <a:off x="262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80"/>
            <p:cNvSpPr>
              <a:spLocks noEditPoints="1"/>
            </p:cNvSpPr>
            <p:nvPr/>
          </p:nvSpPr>
          <p:spPr bwMode="auto">
            <a:xfrm>
              <a:off x="262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81"/>
            <p:cNvSpPr>
              <a:spLocks noEditPoints="1"/>
            </p:cNvSpPr>
            <p:nvPr/>
          </p:nvSpPr>
          <p:spPr bwMode="auto">
            <a:xfrm>
              <a:off x="262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82"/>
            <p:cNvSpPr>
              <a:spLocks noEditPoints="1"/>
            </p:cNvSpPr>
            <p:nvPr/>
          </p:nvSpPr>
          <p:spPr bwMode="auto">
            <a:xfrm>
              <a:off x="262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83"/>
            <p:cNvSpPr>
              <a:spLocks noEditPoints="1"/>
            </p:cNvSpPr>
            <p:nvPr/>
          </p:nvSpPr>
          <p:spPr bwMode="auto">
            <a:xfrm>
              <a:off x="262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84"/>
            <p:cNvSpPr>
              <a:spLocks noEditPoints="1"/>
            </p:cNvSpPr>
            <p:nvPr/>
          </p:nvSpPr>
          <p:spPr bwMode="auto">
            <a:xfrm>
              <a:off x="262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262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262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262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88"/>
            <p:cNvSpPr>
              <a:spLocks noEditPoints="1"/>
            </p:cNvSpPr>
            <p:nvPr/>
          </p:nvSpPr>
          <p:spPr bwMode="auto">
            <a:xfrm>
              <a:off x="262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Rectangle 89"/>
            <p:cNvSpPr>
              <a:spLocks noChangeArrowheads="1"/>
            </p:cNvSpPr>
            <p:nvPr/>
          </p:nvSpPr>
          <p:spPr bwMode="auto"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91"/>
            <p:cNvSpPr>
              <a:spLocks noEditPoints="1"/>
            </p:cNvSpPr>
            <p:nvPr/>
          </p:nvSpPr>
          <p:spPr bwMode="auto">
            <a:xfrm>
              <a:off x="306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92"/>
            <p:cNvSpPr>
              <a:spLocks noEditPoints="1"/>
            </p:cNvSpPr>
            <p:nvPr/>
          </p:nvSpPr>
          <p:spPr bwMode="auto">
            <a:xfrm>
              <a:off x="306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93"/>
            <p:cNvSpPr>
              <a:spLocks noEditPoints="1"/>
            </p:cNvSpPr>
            <p:nvPr/>
          </p:nvSpPr>
          <p:spPr bwMode="auto">
            <a:xfrm>
              <a:off x="306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94"/>
            <p:cNvSpPr>
              <a:spLocks noEditPoints="1"/>
            </p:cNvSpPr>
            <p:nvPr/>
          </p:nvSpPr>
          <p:spPr bwMode="auto">
            <a:xfrm>
              <a:off x="306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95"/>
            <p:cNvSpPr>
              <a:spLocks noEditPoints="1"/>
            </p:cNvSpPr>
            <p:nvPr/>
          </p:nvSpPr>
          <p:spPr bwMode="auto">
            <a:xfrm>
              <a:off x="306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96"/>
            <p:cNvSpPr>
              <a:spLocks noEditPoints="1"/>
            </p:cNvSpPr>
            <p:nvPr/>
          </p:nvSpPr>
          <p:spPr bwMode="auto">
            <a:xfrm>
              <a:off x="306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97"/>
            <p:cNvSpPr>
              <a:spLocks noEditPoints="1"/>
            </p:cNvSpPr>
            <p:nvPr/>
          </p:nvSpPr>
          <p:spPr bwMode="auto">
            <a:xfrm>
              <a:off x="306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98"/>
            <p:cNvSpPr>
              <a:spLocks noEditPoints="1"/>
            </p:cNvSpPr>
            <p:nvPr/>
          </p:nvSpPr>
          <p:spPr bwMode="auto">
            <a:xfrm>
              <a:off x="306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99"/>
            <p:cNvSpPr>
              <a:spLocks noEditPoints="1"/>
            </p:cNvSpPr>
            <p:nvPr/>
          </p:nvSpPr>
          <p:spPr bwMode="auto">
            <a:xfrm>
              <a:off x="306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100"/>
            <p:cNvSpPr>
              <a:spLocks noEditPoints="1"/>
            </p:cNvSpPr>
            <p:nvPr/>
          </p:nvSpPr>
          <p:spPr bwMode="auto">
            <a:xfrm>
              <a:off x="306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103"/>
            <p:cNvSpPr>
              <a:spLocks noEditPoints="1"/>
            </p:cNvSpPr>
            <p:nvPr/>
          </p:nvSpPr>
          <p:spPr bwMode="auto">
            <a:xfrm>
              <a:off x="351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104"/>
            <p:cNvSpPr>
              <a:spLocks noEditPoints="1"/>
            </p:cNvSpPr>
            <p:nvPr/>
          </p:nvSpPr>
          <p:spPr bwMode="auto">
            <a:xfrm>
              <a:off x="351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105"/>
            <p:cNvSpPr>
              <a:spLocks noEditPoints="1"/>
            </p:cNvSpPr>
            <p:nvPr/>
          </p:nvSpPr>
          <p:spPr bwMode="auto">
            <a:xfrm>
              <a:off x="351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106"/>
            <p:cNvSpPr>
              <a:spLocks noEditPoints="1"/>
            </p:cNvSpPr>
            <p:nvPr/>
          </p:nvSpPr>
          <p:spPr bwMode="auto">
            <a:xfrm>
              <a:off x="351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107"/>
            <p:cNvSpPr>
              <a:spLocks noEditPoints="1"/>
            </p:cNvSpPr>
            <p:nvPr/>
          </p:nvSpPr>
          <p:spPr bwMode="auto">
            <a:xfrm>
              <a:off x="351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108"/>
            <p:cNvSpPr>
              <a:spLocks noEditPoints="1"/>
            </p:cNvSpPr>
            <p:nvPr/>
          </p:nvSpPr>
          <p:spPr bwMode="auto">
            <a:xfrm>
              <a:off x="351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109"/>
            <p:cNvSpPr>
              <a:spLocks noEditPoints="1"/>
            </p:cNvSpPr>
            <p:nvPr/>
          </p:nvSpPr>
          <p:spPr bwMode="auto">
            <a:xfrm>
              <a:off x="351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110"/>
            <p:cNvSpPr>
              <a:spLocks noEditPoints="1"/>
            </p:cNvSpPr>
            <p:nvPr/>
          </p:nvSpPr>
          <p:spPr bwMode="auto">
            <a:xfrm>
              <a:off x="351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111"/>
            <p:cNvSpPr>
              <a:spLocks noEditPoints="1"/>
            </p:cNvSpPr>
            <p:nvPr/>
          </p:nvSpPr>
          <p:spPr bwMode="auto">
            <a:xfrm>
              <a:off x="351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112"/>
            <p:cNvSpPr>
              <a:spLocks noEditPoints="1"/>
            </p:cNvSpPr>
            <p:nvPr/>
          </p:nvSpPr>
          <p:spPr bwMode="auto">
            <a:xfrm>
              <a:off x="351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115"/>
            <p:cNvSpPr>
              <a:spLocks noEditPoints="1"/>
            </p:cNvSpPr>
            <p:nvPr/>
          </p:nvSpPr>
          <p:spPr bwMode="auto">
            <a:xfrm>
              <a:off x="396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116"/>
            <p:cNvSpPr>
              <a:spLocks noEditPoints="1"/>
            </p:cNvSpPr>
            <p:nvPr/>
          </p:nvSpPr>
          <p:spPr bwMode="auto">
            <a:xfrm>
              <a:off x="396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117"/>
            <p:cNvSpPr>
              <a:spLocks noEditPoints="1"/>
            </p:cNvSpPr>
            <p:nvPr/>
          </p:nvSpPr>
          <p:spPr bwMode="auto">
            <a:xfrm>
              <a:off x="396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118"/>
            <p:cNvSpPr>
              <a:spLocks noEditPoints="1"/>
            </p:cNvSpPr>
            <p:nvPr/>
          </p:nvSpPr>
          <p:spPr bwMode="auto">
            <a:xfrm>
              <a:off x="396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119"/>
            <p:cNvSpPr>
              <a:spLocks noEditPoints="1"/>
            </p:cNvSpPr>
            <p:nvPr/>
          </p:nvSpPr>
          <p:spPr bwMode="auto">
            <a:xfrm>
              <a:off x="396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120"/>
            <p:cNvSpPr>
              <a:spLocks noEditPoints="1"/>
            </p:cNvSpPr>
            <p:nvPr/>
          </p:nvSpPr>
          <p:spPr bwMode="auto">
            <a:xfrm>
              <a:off x="396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121"/>
            <p:cNvSpPr>
              <a:spLocks noEditPoints="1"/>
            </p:cNvSpPr>
            <p:nvPr/>
          </p:nvSpPr>
          <p:spPr bwMode="auto">
            <a:xfrm>
              <a:off x="396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4" name="Freeform 122"/>
            <p:cNvSpPr>
              <a:spLocks noEditPoints="1"/>
            </p:cNvSpPr>
            <p:nvPr/>
          </p:nvSpPr>
          <p:spPr bwMode="auto">
            <a:xfrm>
              <a:off x="396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5" name="Freeform 123"/>
            <p:cNvSpPr>
              <a:spLocks noEditPoints="1"/>
            </p:cNvSpPr>
            <p:nvPr/>
          </p:nvSpPr>
          <p:spPr bwMode="auto">
            <a:xfrm>
              <a:off x="396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6" name="Freeform 124"/>
            <p:cNvSpPr>
              <a:spLocks noEditPoints="1"/>
            </p:cNvSpPr>
            <p:nvPr/>
          </p:nvSpPr>
          <p:spPr bwMode="auto">
            <a:xfrm>
              <a:off x="396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8" name="Rectangle 126"/>
            <p:cNvSpPr>
              <a:spLocks noChangeArrowheads="1"/>
            </p:cNvSpPr>
            <p:nvPr/>
          </p:nvSpPr>
          <p:spPr bwMode="auto"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9" name="Freeform 127"/>
            <p:cNvSpPr>
              <a:spLocks noEditPoints="1"/>
            </p:cNvSpPr>
            <p:nvPr/>
          </p:nvSpPr>
          <p:spPr bwMode="auto">
            <a:xfrm>
              <a:off x="440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0" name="Freeform 128"/>
            <p:cNvSpPr>
              <a:spLocks noEditPoints="1"/>
            </p:cNvSpPr>
            <p:nvPr/>
          </p:nvSpPr>
          <p:spPr bwMode="auto">
            <a:xfrm>
              <a:off x="440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1" name="Freeform 129"/>
            <p:cNvSpPr>
              <a:spLocks noEditPoints="1"/>
            </p:cNvSpPr>
            <p:nvPr/>
          </p:nvSpPr>
          <p:spPr bwMode="auto">
            <a:xfrm>
              <a:off x="440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2" name="Freeform 130"/>
            <p:cNvSpPr>
              <a:spLocks noEditPoints="1"/>
            </p:cNvSpPr>
            <p:nvPr/>
          </p:nvSpPr>
          <p:spPr bwMode="auto">
            <a:xfrm>
              <a:off x="440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3" name="Freeform 131"/>
            <p:cNvSpPr>
              <a:spLocks noEditPoints="1"/>
            </p:cNvSpPr>
            <p:nvPr/>
          </p:nvSpPr>
          <p:spPr bwMode="auto">
            <a:xfrm>
              <a:off x="440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4" name="Freeform 132"/>
            <p:cNvSpPr>
              <a:spLocks noEditPoints="1"/>
            </p:cNvSpPr>
            <p:nvPr/>
          </p:nvSpPr>
          <p:spPr bwMode="auto">
            <a:xfrm>
              <a:off x="440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5" name="Freeform 133"/>
            <p:cNvSpPr>
              <a:spLocks noEditPoints="1"/>
            </p:cNvSpPr>
            <p:nvPr/>
          </p:nvSpPr>
          <p:spPr bwMode="auto">
            <a:xfrm>
              <a:off x="440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6" name="Freeform 134"/>
            <p:cNvSpPr>
              <a:spLocks noEditPoints="1"/>
            </p:cNvSpPr>
            <p:nvPr/>
          </p:nvSpPr>
          <p:spPr bwMode="auto">
            <a:xfrm>
              <a:off x="440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7" name="Freeform 135"/>
            <p:cNvSpPr>
              <a:spLocks noEditPoints="1"/>
            </p:cNvSpPr>
            <p:nvPr/>
          </p:nvSpPr>
          <p:spPr bwMode="auto">
            <a:xfrm>
              <a:off x="440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8" name="Freeform 136"/>
            <p:cNvSpPr>
              <a:spLocks noEditPoints="1"/>
            </p:cNvSpPr>
            <p:nvPr/>
          </p:nvSpPr>
          <p:spPr bwMode="auto">
            <a:xfrm>
              <a:off x="440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39" name="Rectangle 137"/>
            <p:cNvSpPr>
              <a:spLocks noChangeArrowheads="1"/>
            </p:cNvSpPr>
            <p:nvPr/>
          </p:nvSpPr>
          <p:spPr bwMode="auto"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0" name="Rectangle 138"/>
            <p:cNvSpPr>
              <a:spLocks noChangeArrowheads="1"/>
            </p:cNvSpPr>
            <p:nvPr/>
          </p:nvSpPr>
          <p:spPr bwMode="auto"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1" name="Freeform 139"/>
            <p:cNvSpPr>
              <a:spLocks noEditPoints="1"/>
            </p:cNvSpPr>
            <p:nvPr/>
          </p:nvSpPr>
          <p:spPr bwMode="auto">
            <a:xfrm>
              <a:off x="485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2" name="Freeform 140"/>
            <p:cNvSpPr>
              <a:spLocks noEditPoints="1"/>
            </p:cNvSpPr>
            <p:nvPr/>
          </p:nvSpPr>
          <p:spPr bwMode="auto">
            <a:xfrm>
              <a:off x="485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3" name="Freeform 141"/>
            <p:cNvSpPr>
              <a:spLocks noEditPoints="1"/>
            </p:cNvSpPr>
            <p:nvPr/>
          </p:nvSpPr>
          <p:spPr bwMode="auto">
            <a:xfrm>
              <a:off x="485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4" name="Freeform 142"/>
            <p:cNvSpPr>
              <a:spLocks noEditPoints="1"/>
            </p:cNvSpPr>
            <p:nvPr/>
          </p:nvSpPr>
          <p:spPr bwMode="auto">
            <a:xfrm>
              <a:off x="485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5" name="Freeform 143"/>
            <p:cNvSpPr>
              <a:spLocks noEditPoints="1"/>
            </p:cNvSpPr>
            <p:nvPr/>
          </p:nvSpPr>
          <p:spPr bwMode="auto">
            <a:xfrm>
              <a:off x="485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6" name="Freeform 144"/>
            <p:cNvSpPr>
              <a:spLocks noEditPoints="1"/>
            </p:cNvSpPr>
            <p:nvPr/>
          </p:nvSpPr>
          <p:spPr bwMode="auto">
            <a:xfrm>
              <a:off x="485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7" name="Freeform 145"/>
            <p:cNvSpPr>
              <a:spLocks noEditPoints="1"/>
            </p:cNvSpPr>
            <p:nvPr/>
          </p:nvSpPr>
          <p:spPr bwMode="auto">
            <a:xfrm>
              <a:off x="485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8" name="Freeform 146"/>
            <p:cNvSpPr>
              <a:spLocks noEditPoints="1"/>
            </p:cNvSpPr>
            <p:nvPr/>
          </p:nvSpPr>
          <p:spPr bwMode="auto">
            <a:xfrm>
              <a:off x="485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85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0" name="Freeform 148"/>
            <p:cNvSpPr>
              <a:spLocks noEditPoints="1"/>
            </p:cNvSpPr>
            <p:nvPr/>
          </p:nvSpPr>
          <p:spPr bwMode="auto">
            <a:xfrm>
              <a:off x="485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1" name="Rectangle 149"/>
            <p:cNvSpPr>
              <a:spLocks noChangeArrowheads="1"/>
            </p:cNvSpPr>
            <p:nvPr/>
          </p:nvSpPr>
          <p:spPr bwMode="auto"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2" name="Rectangle 150"/>
            <p:cNvSpPr>
              <a:spLocks noChangeArrowheads="1"/>
            </p:cNvSpPr>
            <p:nvPr/>
          </p:nvSpPr>
          <p:spPr bwMode="auto"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3" name="Freeform 151"/>
            <p:cNvSpPr>
              <a:spLocks noEditPoints="1"/>
            </p:cNvSpPr>
            <p:nvPr/>
          </p:nvSpPr>
          <p:spPr bwMode="auto">
            <a:xfrm>
              <a:off x="530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4" name="Freeform 152"/>
            <p:cNvSpPr>
              <a:spLocks noEditPoints="1"/>
            </p:cNvSpPr>
            <p:nvPr/>
          </p:nvSpPr>
          <p:spPr bwMode="auto">
            <a:xfrm>
              <a:off x="530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5" name="Freeform 153"/>
            <p:cNvSpPr>
              <a:spLocks noEditPoints="1"/>
            </p:cNvSpPr>
            <p:nvPr/>
          </p:nvSpPr>
          <p:spPr bwMode="auto">
            <a:xfrm>
              <a:off x="530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6" name="Freeform 154"/>
            <p:cNvSpPr>
              <a:spLocks noEditPoints="1"/>
            </p:cNvSpPr>
            <p:nvPr/>
          </p:nvSpPr>
          <p:spPr bwMode="auto">
            <a:xfrm>
              <a:off x="530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7" name="Freeform 155"/>
            <p:cNvSpPr>
              <a:spLocks noEditPoints="1"/>
            </p:cNvSpPr>
            <p:nvPr/>
          </p:nvSpPr>
          <p:spPr bwMode="auto">
            <a:xfrm>
              <a:off x="530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8" name="Freeform 156"/>
            <p:cNvSpPr>
              <a:spLocks noEditPoints="1"/>
            </p:cNvSpPr>
            <p:nvPr/>
          </p:nvSpPr>
          <p:spPr bwMode="auto">
            <a:xfrm>
              <a:off x="530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59" name="Freeform 157"/>
            <p:cNvSpPr>
              <a:spLocks noEditPoints="1"/>
            </p:cNvSpPr>
            <p:nvPr/>
          </p:nvSpPr>
          <p:spPr bwMode="auto">
            <a:xfrm>
              <a:off x="530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0" name="Freeform 158"/>
            <p:cNvSpPr>
              <a:spLocks noEditPoints="1"/>
            </p:cNvSpPr>
            <p:nvPr/>
          </p:nvSpPr>
          <p:spPr bwMode="auto">
            <a:xfrm>
              <a:off x="530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1" name="Freeform 159"/>
            <p:cNvSpPr>
              <a:spLocks noEditPoints="1"/>
            </p:cNvSpPr>
            <p:nvPr/>
          </p:nvSpPr>
          <p:spPr bwMode="auto">
            <a:xfrm>
              <a:off x="530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Freeform 160"/>
            <p:cNvSpPr>
              <a:spLocks noEditPoints="1"/>
            </p:cNvSpPr>
            <p:nvPr/>
          </p:nvSpPr>
          <p:spPr bwMode="auto">
            <a:xfrm>
              <a:off x="530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3" name="Rectangle 161"/>
            <p:cNvSpPr>
              <a:spLocks noChangeArrowheads="1"/>
            </p:cNvSpPr>
            <p:nvPr/>
          </p:nvSpPr>
          <p:spPr bwMode="auto"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349" y="3304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5" name="Group 168"/>
          <p:cNvGrpSpPr>
            <a:grpSpLocks/>
          </p:cNvGrpSpPr>
          <p:nvPr/>
        </p:nvGrpSpPr>
        <p:grpSpPr bwMode="auto">
          <a:xfrm>
            <a:off x="152400" y="4724400"/>
            <a:ext cx="1685925" cy="1557338"/>
            <a:chOff x="96" y="2784"/>
            <a:chExt cx="1062" cy="981"/>
          </a:xfrm>
        </p:grpSpPr>
        <p:sp>
          <p:nvSpPr>
            <p:cNvPr id="166" name="Freeform 169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859" name="Rectangle 163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9863" name="Rectangle 167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79" name="Rectangle 16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2484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0" name="Rectangle 16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1" name="Rectangle 1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DA8DDE5-6835-440E-BD5C-61C03AEE40A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CBAAE1A-95CB-49B3-9F0A-B0BD647F84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0F2CC7C-5EBD-419D-A19B-84BE4536D7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251090B-5A20-46BF-A25B-211531B7B8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6020521-2D51-4399-A8E0-27DA3D014C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CEC7716-E075-439A-9072-D7EB849771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623906A-A48C-44F4-9DDC-9DB9136EE8A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E970771-3CFC-4B82-B779-5766647C2F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3A70DDE-4C24-4910-AEE6-81C1ADEC77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DF3616A-4078-4EFB-8892-DBBB2DC700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4013" y="228600"/>
            <a:ext cx="2135187" cy="58705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8450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A1EAE70-E7C9-43C3-8AFA-C9FFC6480E9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EB81711-08BB-4A99-9E43-BE6F562E7630}" type="datetimeFigureOut">
              <a:rPr lang="zh-CN" altLang="en-US"/>
              <a:pPr>
                <a:defRPr/>
              </a:pPr>
              <a:t>2015-6-11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2B9F095-ED0D-4FEE-A0A8-334DB79647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566738" y="0"/>
            <a:ext cx="7891462" cy="6821488"/>
            <a:chOff x="349" y="23"/>
            <a:chExt cx="4971" cy="4297"/>
          </a:xfrm>
        </p:grpSpPr>
        <p:sp>
          <p:nvSpPr>
            <p:cNvPr id="28675" name="Rectangle 3"/>
            <p:cNvSpPr>
              <a:spLocks noChangeArrowheads="1"/>
            </p:cNvSpPr>
            <p:nvPr/>
          </p:nvSpPr>
          <p:spPr bwMode="auto"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76" name="Freeform 4"/>
            <p:cNvSpPr>
              <a:spLocks noEditPoints="1"/>
            </p:cNvSpPr>
            <p:nvPr/>
          </p:nvSpPr>
          <p:spPr bwMode="auto">
            <a:xfrm>
              <a:off x="38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77" name="Freeform 5"/>
            <p:cNvSpPr>
              <a:spLocks noEditPoints="1"/>
            </p:cNvSpPr>
            <p:nvPr/>
          </p:nvSpPr>
          <p:spPr bwMode="auto">
            <a:xfrm>
              <a:off x="38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78" name="Freeform 6"/>
            <p:cNvSpPr>
              <a:spLocks noEditPoints="1"/>
            </p:cNvSpPr>
            <p:nvPr/>
          </p:nvSpPr>
          <p:spPr bwMode="auto">
            <a:xfrm>
              <a:off x="38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79" name="Freeform 7"/>
            <p:cNvSpPr>
              <a:spLocks noEditPoints="1"/>
            </p:cNvSpPr>
            <p:nvPr/>
          </p:nvSpPr>
          <p:spPr bwMode="auto">
            <a:xfrm>
              <a:off x="38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0" name="Freeform 8"/>
            <p:cNvSpPr>
              <a:spLocks noEditPoints="1"/>
            </p:cNvSpPr>
            <p:nvPr/>
          </p:nvSpPr>
          <p:spPr bwMode="auto">
            <a:xfrm>
              <a:off x="38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1" name="Freeform 9"/>
            <p:cNvSpPr>
              <a:spLocks noEditPoints="1"/>
            </p:cNvSpPr>
            <p:nvPr/>
          </p:nvSpPr>
          <p:spPr bwMode="auto">
            <a:xfrm>
              <a:off x="38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2" name="Freeform 10"/>
            <p:cNvSpPr>
              <a:spLocks noEditPoints="1"/>
            </p:cNvSpPr>
            <p:nvPr/>
          </p:nvSpPr>
          <p:spPr bwMode="auto">
            <a:xfrm>
              <a:off x="38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3" name="Freeform 11"/>
            <p:cNvSpPr>
              <a:spLocks noEditPoints="1"/>
            </p:cNvSpPr>
            <p:nvPr/>
          </p:nvSpPr>
          <p:spPr bwMode="auto">
            <a:xfrm>
              <a:off x="38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4" name="Freeform 12"/>
            <p:cNvSpPr>
              <a:spLocks noEditPoints="1"/>
            </p:cNvSpPr>
            <p:nvPr/>
          </p:nvSpPr>
          <p:spPr bwMode="auto">
            <a:xfrm>
              <a:off x="38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5" name="Freeform 13"/>
            <p:cNvSpPr>
              <a:spLocks noEditPoints="1"/>
            </p:cNvSpPr>
            <p:nvPr/>
          </p:nvSpPr>
          <p:spPr bwMode="auto">
            <a:xfrm>
              <a:off x="38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auto"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7" name="Rectangle 15"/>
            <p:cNvSpPr>
              <a:spLocks noChangeArrowheads="1"/>
            </p:cNvSpPr>
            <p:nvPr/>
          </p:nvSpPr>
          <p:spPr bwMode="auto"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8" name="Freeform 16"/>
            <p:cNvSpPr>
              <a:spLocks noEditPoints="1"/>
            </p:cNvSpPr>
            <p:nvPr/>
          </p:nvSpPr>
          <p:spPr bwMode="auto">
            <a:xfrm>
              <a:off x="82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89" name="Freeform 17"/>
            <p:cNvSpPr>
              <a:spLocks noEditPoints="1"/>
            </p:cNvSpPr>
            <p:nvPr/>
          </p:nvSpPr>
          <p:spPr bwMode="auto">
            <a:xfrm>
              <a:off x="82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0" name="Freeform 18"/>
            <p:cNvSpPr>
              <a:spLocks noEditPoints="1"/>
            </p:cNvSpPr>
            <p:nvPr/>
          </p:nvSpPr>
          <p:spPr bwMode="auto">
            <a:xfrm>
              <a:off x="82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1" name="Freeform 19"/>
            <p:cNvSpPr>
              <a:spLocks noEditPoints="1"/>
            </p:cNvSpPr>
            <p:nvPr/>
          </p:nvSpPr>
          <p:spPr bwMode="auto">
            <a:xfrm>
              <a:off x="82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2" name="Freeform 20"/>
            <p:cNvSpPr>
              <a:spLocks noEditPoints="1"/>
            </p:cNvSpPr>
            <p:nvPr/>
          </p:nvSpPr>
          <p:spPr bwMode="auto">
            <a:xfrm>
              <a:off x="82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3" name="Freeform 21"/>
            <p:cNvSpPr>
              <a:spLocks noEditPoints="1"/>
            </p:cNvSpPr>
            <p:nvPr/>
          </p:nvSpPr>
          <p:spPr bwMode="auto">
            <a:xfrm>
              <a:off x="82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4" name="Freeform 22"/>
            <p:cNvSpPr>
              <a:spLocks noEditPoints="1"/>
            </p:cNvSpPr>
            <p:nvPr/>
          </p:nvSpPr>
          <p:spPr bwMode="auto">
            <a:xfrm>
              <a:off x="82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5" name="Freeform 23"/>
            <p:cNvSpPr>
              <a:spLocks noEditPoints="1"/>
            </p:cNvSpPr>
            <p:nvPr/>
          </p:nvSpPr>
          <p:spPr bwMode="auto">
            <a:xfrm>
              <a:off x="82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6" name="Freeform 24"/>
            <p:cNvSpPr>
              <a:spLocks noEditPoints="1"/>
            </p:cNvSpPr>
            <p:nvPr/>
          </p:nvSpPr>
          <p:spPr bwMode="auto">
            <a:xfrm>
              <a:off x="82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7" name="Freeform 25"/>
            <p:cNvSpPr>
              <a:spLocks noEditPoints="1"/>
            </p:cNvSpPr>
            <p:nvPr/>
          </p:nvSpPr>
          <p:spPr bwMode="auto">
            <a:xfrm>
              <a:off x="82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0" name="Freeform 28"/>
            <p:cNvSpPr>
              <a:spLocks noEditPoints="1"/>
            </p:cNvSpPr>
            <p:nvPr/>
          </p:nvSpPr>
          <p:spPr bwMode="auto">
            <a:xfrm>
              <a:off x="127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1" name="Freeform 29"/>
            <p:cNvSpPr>
              <a:spLocks noEditPoints="1"/>
            </p:cNvSpPr>
            <p:nvPr/>
          </p:nvSpPr>
          <p:spPr bwMode="auto">
            <a:xfrm>
              <a:off x="127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2" name="Freeform 30"/>
            <p:cNvSpPr>
              <a:spLocks noEditPoints="1"/>
            </p:cNvSpPr>
            <p:nvPr/>
          </p:nvSpPr>
          <p:spPr bwMode="auto">
            <a:xfrm>
              <a:off x="127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3" name="Freeform 31"/>
            <p:cNvSpPr>
              <a:spLocks noEditPoints="1"/>
            </p:cNvSpPr>
            <p:nvPr/>
          </p:nvSpPr>
          <p:spPr bwMode="auto">
            <a:xfrm>
              <a:off x="127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4" name="Freeform 32"/>
            <p:cNvSpPr>
              <a:spLocks noEditPoints="1"/>
            </p:cNvSpPr>
            <p:nvPr/>
          </p:nvSpPr>
          <p:spPr bwMode="auto">
            <a:xfrm>
              <a:off x="127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5" name="Freeform 33"/>
            <p:cNvSpPr>
              <a:spLocks noEditPoints="1"/>
            </p:cNvSpPr>
            <p:nvPr/>
          </p:nvSpPr>
          <p:spPr bwMode="auto">
            <a:xfrm>
              <a:off x="127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6" name="Freeform 34"/>
            <p:cNvSpPr>
              <a:spLocks noEditPoints="1"/>
            </p:cNvSpPr>
            <p:nvPr/>
          </p:nvSpPr>
          <p:spPr bwMode="auto">
            <a:xfrm>
              <a:off x="127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7" name="Freeform 35"/>
            <p:cNvSpPr>
              <a:spLocks noEditPoints="1"/>
            </p:cNvSpPr>
            <p:nvPr/>
          </p:nvSpPr>
          <p:spPr bwMode="auto">
            <a:xfrm>
              <a:off x="127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8" name="Freeform 36"/>
            <p:cNvSpPr>
              <a:spLocks noEditPoints="1"/>
            </p:cNvSpPr>
            <p:nvPr/>
          </p:nvSpPr>
          <p:spPr bwMode="auto">
            <a:xfrm>
              <a:off x="127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09" name="Freeform 37"/>
            <p:cNvSpPr>
              <a:spLocks noEditPoints="1"/>
            </p:cNvSpPr>
            <p:nvPr/>
          </p:nvSpPr>
          <p:spPr bwMode="auto">
            <a:xfrm>
              <a:off x="127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0" name="Rectangle 38"/>
            <p:cNvSpPr>
              <a:spLocks noChangeArrowheads="1"/>
            </p:cNvSpPr>
            <p:nvPr/>
          </p:nvSpPr>
          <p:spPr bwMode="auto"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1" name="Rectangle 39"/>
            <p:cNvSpPr>
              <a:spLocks noChangeArrowheads="1"/>
            </p:cNvSpPr>
            <p:nvPr/>
          </p:nvSpPr>
          <p:spPr bwMode="auto"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2" name="Freeform 40"/>
            <p:cNvSpPr>
              <a:spLocks noEditPoints="1"/>
            </p:cNvSpPr>
            <p:nvPr/>
          </p:nvSpPr>
          <p:spPr bwMode="auto">
            <a:xfrm>
              <a:off x="172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3" name="Freeform 41"/>
            <p:cNvSpPr>
              <a:spLocks noEditPoints="1"/>
            </p:cNvSpPr>
            <p:nvPr/>
          </p:nvSpPr>
          <p:spPr bwMode="auto">
            <a:xfrm>
              <a:off x="172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4" name="Freeform 42"/>
            <p:cNvSpPr>
              <a:spLocks noEditPoints="1"/>
            </p:cNvSpPr>
            <p:nvPr/>
          </p:nvSpPr>
          <p:spPr bwMode="auto">
            <a:xfrm>
              <a:off x="172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5" name="Freeform 43"/>
            <p:cNvSpPr>
              <a:spLocks noEditPoints="1"/>
            </p:cNvSpPr>
            <p:nvPr/>
          </p:nvSpPr>
          <p:spPr bwMode="auto">
            <a:xfrm>
              <a:off x="172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6" name="Freeform 44"/>
            <p:cNvSpPr>
              <a:spLocks noEditPoints="1"/>
            </p:cNvSpPr>
            <p:nvPr/>
          </p:nvSpPr>
          <p:spPr bwMode="auto">
            <a:xfrm>
              <a:off x="172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7" name="Freeform 45"/>
            <p:cNvSpPr>
              <a:spLocks noEditPoints="1"/>
            </p:cNvSpPr>
            <p:nvPr/>
          </p:nvSpPr>
          <p:spPr bwMode="auto">
            <a:xfrm>
              <a:off x="172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8" name="Freeform 46"/>
            <p:cNvSpPr>
              <a:spLocks noEditPoints="1"/>
            </p:cNvSpPr>
            <p:nvPr/>
          </p:nvSpPr>
          <p:spPr bwMode="auto">
            <a:xfrm>
              <a:off x="172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19" name="Freeform 47"/>
            <p:cNvSpPr>
              <a:spLocks noEditPoints="1"/>
            </p:cNvSpPr>
            <p:nvPr/>
          </p:nvSpPr>
          <p:spPr bwMode="auto">
            <a:xfrm>
              <a:off x="172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0" name="Freeform 48"/>
            <p:cNvSpPr>
              <a:spLocks noEditPoints="1"/>
            </p:cNvSpPr>
            <p:nvPr/>
          </p:nvSpPr>
          <p:spPr bwMode="auto">
            <a:xfrm>
              <a:off x="172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1" name="Freeform 49"/>
            <p:cNvSpPr>
              <a:spLocks noEditPoints="1"/>
            </p:cNvSpPr>
            <p:nvPr/>
          </p:nvSpPr>
          <p:spPr bwMode="auto">
            <a:xfrm>
              <a:off x="172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2" name="Rectangle 50"/>
            <p:cNvSpPr>
              <a:spLocks noChangeArrowheads="1"/>
            </p:cNvSpPr>
            <p:nvPr/>
          </p:nvSpPr>
          <p:spPr bwMode="auto"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3" name="Rectangle 51"/>
            <p:cNvSpPr>
              <a:spLocks noChangeArrowheads="1"/>
            </p:cNvSpPr>
            <p:nvPr/>
          </p:nvSpPr>
          <p:spPr bwMode="auto"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4" name="Freeform 52"/>
            <p:cNvSpPr>
              <a:spLocks noEditPoints="1"/>
            </p:cNvSpPr>
            <p:nvPr/>
          </p:nvSpPr>
          <p:spPr bwMode="auto">
            <a:xfrm>
              <a:off x="216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5" name="Freeform 53"/>
            <p:cNvSpPr>
              <a:spLocks noEditPoints="1"/>
            </p:cNvSpPr>
            <p:nvPr/>
          </p:nvSpPr>
          <p:spPr bwMode="auto">
            <a:xfrm>
              <a:off x="216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6" name="Freeform 54"/>
            <p:cNvSpPr>
              <a:spLocks noEditPoints="1"/>
            </p:cNvSpPr>
            <p:nvPr/>
          </p:nvSpPr>
          <p:spPr bwMode="auto">
            <a:xfrm>
              <a:off x="216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7" name="Freeform 55"/>
            <p:cNvSpPr>
              <a:spLocks noEditPoints="1"/>
            </p:cNvSpPr>
            <p:nvPr/>
          </p:nvSpPr>
          <p:spPr bwMode="auto">
            <a:xfrm>
              <a:off x="216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8" name="Freeform 56"/>
            <p:cNvSpPr>
              <a:spLocks noEditPoints="1"/>
            </p:cNvSpPr>
            <p:nvPr/>
          </p:nvSpPr>
          <p:spPr bwMode="auto">
            <a:xfrm>
              <a:off x="216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29" name="Freeform 57"/>
            <p:cNvSpPr>
              <a:spLocks noEditPoints="1"/>
            </p:cNvSpPr>
            <p:nvPr/>
          </p:nvSpPr>
          <p:spPr bwMode="auto">
            <a:xfrm>
              <a:off x="216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0" name="Freeform 58"/>
            <p:cNvSpPr>
              <a:spLocks noEditPoints="1"/>
            </p:cNvSpPr>
            <p:nvPr/>
          </p:nvSpPr>
          <p:spPr bwMode="auto">
            <a:xfrm>
              <a:off x="216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1" name="Freeform 59"/>
            <p:cNvSpPr>
              <a:spLocks noEditPoints="1"/>
            </p:cNvSpPr>
            <p:nvPr/>
          </p:nvSpPr>
          <p:spPr bwMode="auto">
            <a:xfrm>
              <a:off x="216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2" name="Freeform 60"/>
            <p:cNvSpPr>
              <a:spLocks noEditPoints="1"/>
            </p:cNvSpPr>
            <p:nvPr/>
          </p:nvSpPr>
          <p:spPr bwMode="auto">
            <a:xfrm>
              <a:off x="216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3" name="Freeform 61"/>
            <p:cNvSpPr>
              <a:spLocks noEditPoints="1"/>
            </p:cNvSpPr>
            <p:nvPr/>
          </p:nvSpPr>
          <p:spPr bwMode="auto">
            <a:xfrm>
              <a:off x="216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4" name="Rectangle 62"/>
            <p:cNvSpPr>
              <a:spLocks noChangeArrowheads="1"/>
            </p:cNvSpPr>
            <p:nvPr/>
          </p:nvSpPr>
          <p:spPr bwMode="auto"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5" name="Rectangle 63"/>
            <p:cNvSpPr>
              <a:spLocks noChangeArrowheads="1"/>
            </p:cNvSpPr>
            <p:nvPr/>
          </p:nvSpPr>
          <p:spPr bwMode="auto"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6" name="Freeform 64"/>
            <p:cNvSpPr>
              <a:spLocks noEditPoints="1"/>
            </p:cNvSpPr>
            <p:nvPr/>
          </p:nvSpPr>
          <p:spPr bwMode="auto">
            <a:xfrm>
              <a:off x="262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7" name="Freeform 65"/>
            <p:cNvSpPr>
              <a:spLocks noEditPoints="1"/>
            </p:cNvSpPr>
            <p:nvPr/>
          </p:nvSpPr>
          <p:spPr bwMode="auto">
            <a:xfrm>
              <a:off x="262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8" name="Freeform 66"/>
            <p:cNvSpPr>
              <a:spLocks noEditPoints="1"/>
            </p:cNvSpPr>
            <p:nvPr/>
          </p:nvSpPr>
          <p:spPr bwMode="auto">
            <a:xfrm>
              <a:off x="262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39" name="Freeform 67"/>
            <p:cNvSpPr>
              <a:spLocks noEditPoints="1"/>
            </p:cNvSpPr>
            <p:nvPr/>
          </p:nvSpPr>
          <p:spPr bwMode="auto">
            <a:xfrm>
              <a:off x="262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0" name="Freeform 68"/>
            <p:cNvSpPr>
              <a:spLocks noEditPoints="1"/>
            </p:cNvSpPr>
            <p:nvPr/>
          </p:nvSpPr>
          <p:spPr bwMode="auto">
            <a:xfrm>
              <a:off x="262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1" name="Freeform 69"/>
            <p:cNvSpPr>
              <a:spLocks noEditPoints="1"/>
            </p:cNvSpPr>
            <p:nvPr/>
          </p:nvSpPr>
          <p:spPr bwMode="auto">
            <a:xfrm>
              <a:off x="262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2" name="Freeform 70"/>
            <p:cNvSpPr>
              <a:spLocks noEditPoints="1"/>
            </p:cNvSpPr>
            <p:nvPr/>
          </p:nvSpPr>
          <p:spPr bwMode="auto">
            <a:xfrm>
              <a:off x="262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3" name="Freeform 71"/>
            <p:cNvSpPr>
              <a:spLocks noEditPoints="1"/>
            </p:cNvSpPr>
            <p:nvPr/>
          </p:nvSpPr>
          <p:spPr bwMode="auto">
            <a:xfrm>
              <a:off x="262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4" name="Freeform 72"/>
            <p:cNvSpPr>
              <a:spLocks noEditPoints="1"/>
            </p:cNvSpPr>
            <p:nvPr/>
          </p:nvSpPr>
          <p:spPr bwMode="auto">
            <a:xfrm>
              <a:off x="262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5" name="Freeform 73"/>
            <p:cNvSpPr>
              <a:spLocks noEditPoints="1"/>
            </p:cNvSpPr>
            <p:nvPr/>
          </p:nvSpPr>
          <p:spPr bwMode="auto">
            <a:xfrm>
              <a:off x="262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6" name="Rectangle 74"/>
            <p:cNvSpPr>
              <a:spLocks noChangeArrowheads="1"/>
            </p:cNvSpPr>
            <p:nvPr/>
          </p:nvSpPr>
          <p:spPr bwMode="auto"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7" name="Rectangle 75"/>
            <p:cNvSpPr>
              <a:spLocks noChangeArrowheads="1"/>
            </p:cNvSpPr>
            <p:nvPr/>
          </p:nvSpPr>
          <p:spPr bwMode="auto"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8" name="Freeform 76"/>
            <p:cNvSpPr>
              <a:spLocks noEditPoints="1"/>
            </p:cNvSpPr>
            <p:nvPr/>
          </p:nvSpPr>
          <p:spPr bwMode="auto">
            <a:xfrm>
              <a:off x="306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49" name="Freeform 77"/>
            <p:cNvSpPr>
              <a:spLocks noEditPoints="1"/>
            </p:cNvSpPr>
            <p:nvPr/>
          </p:nvSpPr>
          <p:spPr bwMode="auto">
            <a:xfrm>
              <a:off x="306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0" name="Freeform 78"/>
            <p:cNvSpPr>
              <a:spLocks noEditPoints="1"/>
            </p:cNvSpPr>
            <p:nvPr/>
          </p:nvSpPr>
          <p:spPr bwMode="auto">
            <a:xfrm>
              <a:off x="306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1" name="Freeform 79"/>
            <p:cNvSpPr>
              <a:spLocks noEditPoints="1"/>
            </p:cNvSpPr>
            <p:nvPr/>
          </p:nvSpPr>
          <p:spPr bwMode="auto">
            <a:xfrm>
              <a:off x="306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2" name="Freeform 80"/>
            <p:cNvSpPr>
              <a:spLocks noEditPoints="1"/>
            </p:cNvSpPr>
            <p:nvPr/>
          </p:nvSpPr>
          <p:spPr bwMode="auto">
            <a:xfrm>
              <a:off x="306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3" name="Freeform 81"/>
            <p:cNvSpPr>
              <a:spLocks noEditPoints="1"/>
            </p:cNvSpPr>
            <p:nvPr/>
          </p:nvSpPr>
          <p:spPr bwMode="auto">
            <a:xfrm>
              <a:off x="306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4" name="Freeform 82"/>
            <p:cNvSpPr>
              <a:spLocks noEditPoints="1"/>
            </p:cNvSpPr>
            <p:nvPr/>
          </p:nvSpPr>
          <p:spPr bwMode="auto">
            <a:xfrm>
              <a:off x="306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5" name="Freeform 83"/>
            <p:cNvSpPr>
              <a:spLocks noEditPoints="1"/>
            </p:cNvSpPr>
            <p:nvPr/>
          </p:nvSpPr>
          <p:spPr bwMode="auto">
            <a:xfrm>
              <a:off x="306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6" name="Freeform 84"/>
            <p:cNvSpPr>
              <a:spLocks noEditPoints="1"/>
            </p:cNvSpPr>
            <p:nvPr/>
          </p:nvSpPr>
          <p:spPr bwMode="auto">
            <a:xfrm>
              <a:off x="306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7" name="Freeform 85"/>
            <p:cNvSpPr>
              <a:spLocks noEditPoints="1"/>
            </p:cNvSpPr>
            <p:nvPr/>
          </p:nvSpPr>
          <p:spPr bwMode="auto">
            <a:xfrm>
              <a:off x="306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8" name="Rectangle 86"/>
            <p:cNvSpPr>
              <a:spLocks noChangeArrowheads="1"/>
            </p:cNvSpPr>
            <p:nvPr/>
          </p:nvSpPr>
          <p:spPr bwMode="auto"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59" name="Rectangle 87"/>
            <p:cNvSpPr>
              <a:spLocks noChangeArrowheads="1"/>
            </p:cNvSpPr>
            <p:nvPr/>
          </p:nvSpPr>
          <p:spPr bwMode="auto"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0" name="Freeform 88"/>
            <p:cNvSpPr>
              <a:spLocks noEditPoints="1"/>
            </p:cNvSpPr>
            <p:nvPr/>
          </p:nvSpPr>
          <p:spPr bwMode="auto">
            <a:xfrm>
              <a:off x="351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1" name="Freeform 89"/>
            <p:cNvSpPr>
              <a:spLocks noEditPoints="1"/>
            </p:cNvSpPr>
            <p:nvPr/>
          </p:nvSpPr>
          <p:spPr bwMode="auto">
            <a:xfrm>
              <a:off x="351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2" name="Freeform 90"/>
            <p:cNvSpPr>
              <a:spLocks noEditPoints="1"/>
            </p:cNvSpPr>
            <p:nvPr/>
          </p:nvSpPr>
          <p:spPr bwMode="auto">
            <a:xfrm>
              <a:off x="351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3" name="Freeform 91"/>
            <p:cNvSpPr>
              <a:spLocks noEditPoints="1"/>
            </p:cNvSpPr>
            <p:nvPr/>
          </p:nvSpPr>
          <p:spPr bwMode="auto">
            <a:xfrm>
              <a:off x="351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4" name="Freeform 92"/>
            <p:cNvSpPr>
              <a:spLocks noEditPoints="1"/>
            </p:cNvSpPr>
            <p:nvPr/>
          </p:nvSpPr>
          <p:spPr bwMode="auto">
            <a:xfrm>
              <a:off x="351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5" name="Freeform 93"/>
            <p:cNvSpPr>
              <a:spLocks noEditPoints="1"/>
            </p:cNvSpPr>
            <p:nvPr/>
          </p:nvSpPr>
          <p:spPr bwMode="auto">
            <a:xfrm>
              <a:off x="351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6" name="Freeform 94"/>
            <p:cNvSpPr>
              <a:spLocks noEditPoints="1"/>
            </p:cNvSpPr>
            <p:nvPr/>
          </p:nvSpPr>
          <p:spPr bwMode="auto">
            <a:xfrm>
              <a:off x="351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7" name="Freeform 95"/>
            <p:cNvSpPr>
              <a:spLocks noEditPoints="1"/>
            </p:cNvSpPr>
            <p:nvPr/>
          </p:nvSpPr>
          <p:spPr bwMode="auto">
            <a:xfrm>
              <a:off x="351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8" name="Freeform 96"/>
            <p:cNvSpPr>
              <a:spLocks noEditPoints="1"/>
            </p:cNvSpPr>
            <p:nvPr/>
          </p:nvSpPr>
          <p:spPr bwMode="auto">
            <a:xfrm>
              <a:off x="351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69" name="Freeform 97"/>
            <p:cNvSpPr>
              <a:spLocks noEditPoints="1"/>
            </p:cNvSpPr>
            <p:nvPr/>
          </p:nvSpPr>
          <p:spPr bwMode="auto">
            <a:xfrm>
              <a:off x="351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0" name="Rectangle 98"/>
            <p:cNvSpPr>
              <a:spLocks noChangeArrowheads="1"/>
            </p:cNvSpPr>
            <p:nvPr/>
          </p:nvSpPr>
          <p:spPr bwMode="auto"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1" name="Rectangle 99"/>
            <p:cNvSpPr>
              <a:spLocks noChangeArrowheads="1"/>
            </p:cNvSpPr>
            <p:nvPr/>
          </p:nvSpPr>
          <p:spPr bwMode="auto"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2" name="Freeform 100"/>
            <p:cNvSpPr>
              <a:spLocks noEditPoints="1"/>
            </p:cNvSpPr>
            <p:nvPr/>
          </p:nvSpPr>
          <p:spPr bwMode="auto">
            <a:xfrm>
              <a:off x="396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3" name="Freeform 101"/>
            <p:cNvSpPr>
              <a:spLocks noEditPoints="1"/>
            </p:cNvSpPr>
            <p:nvPr/>
          </p:nvSpPr>
          <p:spPr bwMode="auto">
            <a:xfrm>
              <a:off x="396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4" name="Freeform 102"/>
            <p:cNvSpPr>
              <a:spLocks noEditPoints="1"/>
            </p:cNvSpPr>
            <p:nvPr/>
          </p:nvSpPr>
          <p:spPr bwMode="auto">
            <a:xfrm>
              <a:off x="396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5" name="Freeform 103"/>
            <p:cNvSpPr>
              <a:spLocks noEditPoints="1"/>
            </p:cNvSpPr>
            <p:nvPr/>
          </p:nvSpPr>
          <p:spPr bwMode="auto">
            <a:xfrm>
              <a:off x="396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6" name="Freeform 104"/>
            <p:cNvSpPr>
              <a:spLocks noEditPoints="1"/>
            </p:cNvSpPr>
            <p:nvPr/>
          </p:nvSpPr>
          <p:spPr bwMode="auto">
            <a:xfrm>
              <a:off x="396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7" name="Freeform 105"/>
            <p:cNvSpPr>
              <a:spLocks noEditPoints="1"/>
            </p:cNvSpPr>
            <p:nvPr/>
          </p:nvSpPr>
          <p:spPr bwMode="auto">
            <a:xfrm>
              <a:off x="396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8" name="Freeform 106"/>
            <p:cNvSpPr>
              <a:spLocks noEditPoints="1"/>
            </p:cNvSpPr>
            <p:nvPr/>
          </p:nvSpPr>
          <p:spPr bwMode="auto">
            <a:xfrm>
              <a:off x="396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79" name="Freeform 107"/>
            <p:cNvSpPr>
              <a:spLocks noEditPoints="1"/>
            </p:cNvSpPr>
            <p:nvPr/>
          </p:nvSpPr>
          <p:spPr bwMode="auto">
            <a:xfrm>
              <a:off x="396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0" name="Freeform 108"/>
            <p:cNvSpPr>
              <a:spLocks noEditPoints="1"/>
            </p:cNvSpPr>
            <p:nvPr/>
          </p:nvSpPr>
          <p:spPr bwMode="auto">
            <a:xfrm>
              <a:off x="396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1" name="Freeform 109"/>
            <p:cNvSpPr>
              <a:spLocks noEditPoints="1"/>
            </p:cNvSpPr>
            <p:nvPr/>
          </p:nvSpPr>
          <p:spPr bwMode="auto">
            <a:xfrm>
              <a:off x="396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2" name="Rectangle 110"/>
            <p:cNvSpPr>
              <a:spLocks noChangeArrowheads="1"/>
            </p:cNvSpPr>
            <p:nvPr/>
          </p:nvSpPr>
          <p:spPr bwMode="auto"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3" name="Rectangle 111"/>
            <p:cNvSpPr>
              <a:spLocks noChangeArrowheads="1"/>
            </p:cNvSpPr>
            <p:nvPr/>
          </p:nvSpPr>
          <p:spPr bwMode="auto"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4" name="Freeform 112"/>
            <p:cNvSpPr>
              <a:spLocks noEditPoints="1"/>
            </p:cNvSpPr>
            <p:nvPr/>
          </p:nvSpPr>
          <p:spPr bwMode="auto">
            <a:xfrm>
              <a:off x="440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5" name="Freeform 113"/>
            <p:cNvSpPr>
              <a:spLocks noEditPoints="1"/>
            </p:cNvSpPr>
            <p:nvPr/>
          </p:nvSpPr>
          <p:spPr bwMode="auto">
            <a:xfrm>
              <a:off x="440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6" name="Freeform 114"/>
            <p:cNvSpPr>
              <a:spLocks noEditPoints="1"/>
            </p:cNvSpPr>
            <p:nvPr/>
          </p:nvSpPr>
          <p:spPr bwMode="auto">
            <a:xfrm>
              <a:off x="440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7" name="Freeform 115"/>
            <p:cNvSpPr>
              <a:spLocks noEditPoints="1"/>
            </p:cNvSpPr>
            <p:nvPr/>
          </p:nvSpPr>
          <p:spPr bwMode="auto">
            <a:xfrm>
              <a:off x="440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8" name="Freeform 116"/>
            <p:cNvSpPr>
              <a:spLocks noEditPoints="1"/>
            </p:cNvSpPr>
            <p:nvPr/>
          </p:nvSpPr>
          <p:spPr bwMode="auto">
            <a:xfrm>
              <a:off x="440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89" name="Freeform 117"/>
            <p:cNvSpPr>
              <a:spLocks noEditPoints="1"/>
            </p:cNvSpPr>
            <p:nvPr/>
          </p:nvSpPr>
          <p:spPr bwMode="auto">
            <a:xfrm>
              <a:off x="440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0" name="Freeform 118"/>
            <p:cNvSpPr>
              <a:spLocks noEditPoints="1"/>
            </p:cNvSpPr>
            <p:nvPr/>
          </p:nvSpPr>
          <p:spPr bwMode="auto">
            <a:xfrm>
              <a:off x="440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1" name="Freeform 119"/>
            <p:cNvSpPr>
              <a:spLocks noEditPoints="1"/>
            </p:cNvSpPr>
            <p:nvPr/>
          </p:nvSpPr>
          <p:spPr bwMode="auto">
            <a:xfrm>
              <a:off x="440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2" name="Freeform 120"/>
            <p:cNvSpPr>
              <a:spLocks noEditPoints="1"/>
            </p:cNvSpPr>
            <p:nvPr/>
          </p:nvSpPr>
          <p:spPr bwMode="auto">
            <a:xfrm>
              <a:off x="440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3" name="Freeform 121"/>
            <p:cNvSpPr>
              <a:spLocks noEditPoints="1"/>
            </p:cNvSpPr>
            <p:nvPr/>
          </p:nvSpPr>
          <p:spPr bwMode="auto">
            <a:xfrm>
              <a:off x="440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4" name="Rectangle 122"/>
            <p:cNvSpPr>
              <a:spLocks noChangeArrowheads="1"/>
            </p:cNvSpPr>
            <p:nvPr/>
          </p:nvSpPr>
          <p:spPr bwMode="auto"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5" name="Rectangle 123"/>
            <p:cNvSpPr>
              <a:spLocks noChangeArrowheads="1"/>
            </p:cNvSpPr>
            <p:nvPr/>
          </p:nvSpPr>
          <p:spPr bwMode="auto"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6" name="Freeform 124"/>
            <p:cNvSpPr>
              <a:spLocks noEditPoints="1"/>
            </p:cNvSpPr>
            <p:nvPr/>
          </p:nvSpPr>
          <p:spPr bwMode="auto">
            <a:xfrm>
              <a:off x="485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7" name="Freeform 125"/>
            <p:cNvSpPr>
              <a:spLocks noEditPoints="1"/>
            </p:cNvSpPr>
            <p:nvPr/>
          </p:nvSpPr>
          <p:spPr bwMode="auto">
            <a:xfrm>
              <a:off x="485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8" name="Freeform 126"/>
            <p:cNvSpPr>
              <a:spLocks noEditPoints="1"/>
            </p:cNvSpPr>
            <p:nvPr/>
          </p:nvSpPr>
          <p:spPr bwMode="auto">
            <a:xfrm>
              <a:off x="485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799" name="Freeform 127"/>
            <p:cNvSpPr>
              <a:spLocks noEditPoints="1"/>
            </p:cNvSpPr>
            <p:nvPr/>
          </p:nvSpPr>
          <p:spPr bwMode="auto">
            <a:xfrm>
              <a:off x="485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0" name="Freeform 128"/>
            <p:cNvSpPr>
              <a:spLocks noEditPoints="1"/>
            </p:cNvSpPr>
            <p:nvPr/>
          </p:nvSpPr>
          <p:spPr bwMode="auto">
            <a:xfrm>
              <a:off x="485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1" name="Freeform 129"/>
            <p:cNvSpPr>
              <a:spLocks noEditPoints="1"/>
            </p:cNvSpPr>
            <p:nvPr/>
          </p:nvSpPr>
          <p:spPr bwMode="auto">
            <a:xfrm>
              <a:off x="485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2" name="Freeform 130"/>
            <p:cNvSpPr>
              <a:spLocks noEditPoints="1"/>
            </p:cNvSpPr>
            <p:nvPr/>
          </p:nvSpPr>
          <p:spPr bwMode="auto">
            <a:xfrm>
              <a:off x="485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3" name="Freeform 131"/>
            <p:cNvSpPr>
              <a:spLocks noEditPoints="1"/>
            </p:cNvSpPr>
            <p:nvPr/>
          </p:nvSpPr>
          <p:spPr bwMode="auto">
            <a:xfrm>
              <a:off x="485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4" name="Freeform 132"/>
            <p:cNvSpPr>
              <a:spLocks noEditPoints="1"/>
            </p:cNvSpPr>
            <p:nvPr/>
          </p:nvSpPr>
          <p:spPr bwMode="auto">
            <a:xfrm>
              <a:off x="485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5" name="Freeform 133"/>
            <p:cNvSpPr>
              <a:spLocks noEditPoints="1"/>
            </p:cNvSpPr>
            <p:nvPr/>
          </p:nvSpPr>
          <p:spPr bwMode="auto">
            <a:xfrm>
              <a:off x="485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6" name="Rectangle 134"/>
            <p:cNvSpPr>
              <a:spLocks noChangeArrowheads="1"/>
            </p:cNvSpPr>
            <p:nvPr/>
          </p:nvSpPr>
          <p:spPr bwMode="auto"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7" name="Rectangle 135"/>
            <p:cNvSpPr>
              <a:spLocks noChangeArrowheads="1"/>
            </p:cNvSpPr>
            <p:nvPr/>
          </p:nvSpPr>
          <p:spPr bwMode="auto"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8" name="Freeform 136"/>
            <p:cNvSpPr>
              <a:spLocks noEditPoints="1"/>
            </p:cNvSpPr>
            <p:nvPr/>
          </p:nvSpPr>
          <p:spPr bwMode="auto">
            <a:xfrm>
              <a:off x="530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09" name="Freeform 137"/>
            <p:cNvSpPr>
              <a:spLocks noEditPoints="1"/>
            </p:cNvSpPr>
            <p:nvPr/>
          </p:nvSpPr>
          <p:spPr bwMode="auto">
            <a:xfrm>
              <a:off x="530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0" name="Freeform 138"/>
            <p:cNvSpPr>
              <a:spLocks noEditPoints="1"/>
            </p:cNvSpPr>
            <p:nvPr/>
          </p:nvSpPr>
          <p:spPr bwMode="auto">
            <a:xfrm>
              <a:off x="530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1" name="Freeform 139"/>
            <p:cNvSpPr>
              <a:spLocks noEditPoints="1"/>
            </p:cNvSpPr>
            <p:nvPr/>
          </p:nvSpPr>
          <p:spPr bwMode="auto">
            <a:xfrm>
              <a:off x="530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2" name="Freeform 140"/>
            <p:cNvSpPr>
              <a:spLocks noEditPoints="1"/>
            </p:cNvSpPr>
            <p:nvPr/>
          </p:nvSpPr>
          <p:spPr bwMode="auto">
            <a:xfrm>
              <a:off x="530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3" name="Freeform 141"/>
            <p:cNvSpPr>
              <a:spLocks noEditPoints="1"/>
            </p:cNvSpPr>
            <p:nvPr/>
          </p:nvSpPr>
          <p:spPr bwMode="auto">
            <a:xfrm>
              <a:off x="530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4" name="Freeform 142"/>
            <p:cNvSpPr>
              <a:spLocks noEditPoints="1"/>
            </p:cNvSpPr>
            <p:nvPr/>
          </p:nvSpPr>
          <p:spPr bwMode="auto">
            <a:xfrm>
              <a:off x="530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5" name="Freeform 143"/>
            <p:cNvSpPr>
              <a:spLocks noEditPoints="1"/>
            </p:cNvSpPr>
            <p:nvPr/>
          </p:nvSpPr>
          <p:spPr bwMode="auto">
            <a:xfrm>
              <a:off x="530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6" name="Freeform 144"/>
            <p:cNvSpPr>
              <a:spLocks noEditPoints="1"/>
            </p:cNvSpPr>
            <p:nvPr/>
          </p:nvSpPr>
          <p:spPr bwMode="auto">
            <a:xfrm>
              <a:off x="530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7" name="Freeform 145"/>
            <p:cNvSpPr>
              <a:spLocks noEditPoints="1"/>
            </p:cNvSpPr>
            <p:nvPr/>
          </p:nvSpPr>
          <p:spPr bwMode="auto">
            <a:xfrm>
              <a:off x="530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8" name="Rectangle 146"/>
            <p:cNvSpPr>
              <a:spLocks noChangeArrowheads="1"/>
            </p:cNvSpPr>
            <p:nvPr/>
          </p:nvSpPr>
          <p:spPr bwMode="auto"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19" name="Freeform 147"/>
            <p:cNvSpPr>
              <a:spLocks/>
            </p:cNvSpPr>
            <p:nvPr/>
          </p:nvSpPr>
          <p:spPr bwMode="auto">
            <a:xfrm>
              <a:off x="349" y="3304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15" name="Group 148"/>
          <p:cNvGrpSpPr>
            <a:grpSpLocks/>
          </p:cNvGrpSpPr>
          <p:nvPr/>
        </p:nvGrpSpPr>
        <p:grpSpPr bwMode="auto">
          <a:xfrm>
            <a:off x="1066800" y="3444875"/>
            <a:ext cx="533400" cy="492125"/>
            <a:chOff x="96" y="2784"/>
            <a:chExt cx="1062" cy="981"/>
          </a:xfrm>
        </p:grpSpPr>
        <p:sp>
          <p:nvSpPr>
            <p:cNvPr id="28821" name="Freeform 149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2" name="Freeform 150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3" name="Freeform 151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4" name="Freeform 152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5" name="Freeform 153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6" name="Freeform 154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7" name="Freeform 155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8" name="Freeform 156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29" name="Freeform 157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0" name="Freeform 158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1" name="Freeform 159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2" name="Freeform 160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3" name="Freeform 161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16" name="Group 162"/>
          <p:cNvGrpSpPr>
            <a:grpSpLocks/>
          </p:cNvGrpSpPr>
          <p:nvPr/>
        </p:nvGrpSpPr>
        <p:grpSpPr bwMode="auto">
          <a:xfrm>
            <a:off x="1066800" y="4552950"/>
            <a:ext cx="533400" cy="492125"/>
            <a:chOff x="96" y="2784"/>
            <a:chExt cx="1062" cy="981"/>
          </a:xfrm>
        </p:grpSpPr>
        <p:sp>
          <p:nvSpPr>
            <p:cNvPr id="28835" name="Freeform 163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6" name="Freeform 164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7" name="Freeform 165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8" name="Freeform 166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39" name="Freeform 167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0" name="Freeform 168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1" name="Freeform 169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2" name="Freeform 170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3" name="Freeform 171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4" name="Freeform 172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5" name="Freeform 173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6" name="Freeform 174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47" name="Freeform 175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17" name="Group 176"/>
          <p:cNvGrpSpPr>
            <a:grpSpLocks/>
          </p:cNvGrpSpPr>
          <p:nvPr/>
        </p:nvGrpSpPr>
        <p:grpSpPr bwMode="auto">
          <a:xfrm>
            <a:off x="1066800" y="5562600"/>
            <a:ext cx="533400" cy="492125"/>
            <a:chOff x="96" y="2784"/>
            <a:chExt cx="1062" cy="981"/>
          </a:xfrm>
        </p:grpSpPr>
        <p:sp>
          <p:nvSpPr>
            <p:cNvPr id="28849" name="Freeform 177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0" name="Freeform 178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1" name="Freeform 179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2" name="Freeform 180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3" name="Freeform 181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4" name="Freeform 182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5" name="Freeform 183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6" name="Freeform 184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7" name="Freeform 185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8" name="Freeform 186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59" name="Freeform 187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0" name="Freeform 188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1" name="Freeform 189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18" name="Group 190"/>
          <p:cNvGrpSpPr>
            <a:grpSpLocks/>
          </p:cNvGrpSpPr>
          <p:nvPr/>
        </p:nvGrpSpPr>
        <p:grpSpPr bwMode="auto">
          <a:xfrm>
            <a:off x="381000" y="3962400"/>
            <a:ext cx="533400" cy="492125"/>
            <a:chOff x="96" y="2784"/>
            <a:chExt cx="1062" cy="981"/>
          </a:xfrm>
        </p:grpSpPr>
        <p:sp>
          <p:nvSpPr>
            <p:cNvPr id="28863" name="Freeform 191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4" name="Freeform 192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5" name="Freeform 193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6" name="Freeform 194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7" name="Freeform 195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8" name="Freeform 196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69" name="Freeform 197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0" name="Freeform 198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1" name="Freeform 199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2" name="Freeform 200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3" name="Freeform 201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4" name="Freeform 202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5" name="Freeform 203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19" name="Group 204"/>
          <p:cNvGrpSpPr>
            <a:grpSpLocks/>
          </p:cNvGrpSpPr>
          <p:nvPr/>
        </p:nvGrpSpPr>
        <p:grpSpPr bwMode="auto">
          <a:xfrm>
            <a:off x="381000" y="5070475"/>
            <a:ext cx="533400" cy="492125"/>
            <a:chOff x="96" y="2784"/>
            <a:chExt cx="1062" cy="981"/>
          </a:xfrm>
        </p:grpSpPr>
        <p:sp>
          <p:nvSpPr>
            <p:cNvPr id="28877" name="Freeform 205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8" name="Freeform 206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79" name="Freeform 207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0" name="Freeform 208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1" name="Freeform 209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2" name="Freeform 210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3" name="Freeform 211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4" name="Freeform 212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5" name="Freeform 213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6" name="Freeform 214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7" name="Freeform 215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8" name="Freeform 216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89" name="Freeform 217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20" name="Group 218"/>
          <p:cNvGrpSpPr>
            <a:grpSpLocks/>
          </p:cNvGrpSpPr>
          <p:nvPr/>
        </p:nvGrpSpPr>
        <p:grpSpPr bwMode="auto">
          <a:xfrm>
            <a:off x="381000" y="6121400"/>
            <a:ext cx="533400" cy="492125"/>
            <a:chOff x="96" y="2784"/>
            <a:chExt cx="1062" cy="981"/>
          </a:xfrm>
        </p:grpSpPr>
        <p:sp>
          <p:nvSpPr>
            <p:cNvPr id="28891" name="Freeform 219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2" name="Freeform 220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3" name="Freeform 221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4" name="Freeform 222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5" name="Freeform 223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6" name="Freeform 224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7" name="Freeform 225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8" name="Freeform 226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899" name="Freeform 227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900" name="Freeform 228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901" name="Freeform 229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902" name="Freeform 230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903" name="Freeform 231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321" name="Group 232"/>
          <p:cNvGrpSpPr>
            <a:grpSpLocks/>
          </p:cNvGrpSpPr>
          <p:nvPr/>
        </p:nvGrpSpPr>
        <p:grpSpPr bwMode="auto">
          <a:xfrm>
            <a:off x="6934200" y="-7938"/>
            <a:ext cx="2317750" cy="2063751"/>
            <a:chOff x="4080" y="-5"/>
            <a:chExt cx="1748" cy="1556"/>
          </a:xfrm>
        </p:grpSpPr>
        <p:sp>
          <p:nvSpPr>
            <p:cNvPr id="28905" name="Freeform 233"/>
            <p:cNvSpPr>
              <a:spLocks/>
            </p:cNvSpPr>
            <p:nvPr userDrawn="1"/>
          </p:nvSpPr>
          <p:spPr bwMode="auto">
            <a:xfrm>
              <a:off x="4161" y="-5"/>
              <a:ext cx="1585" cy="144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11" y="71"/>
                </a:cxn>
                <a:cxn ang="0">
                  <a:pos x="25" y="393"/>
                </a:cxn>
                <a:cxn ang="0">
                  <a:pos x="54" y="457"/>
                </a:cxn>
                <a:cxn ang="0">
                  <a:pos x="158" y="482"/>
                </a:cxn>
                <a:cxn ang="0">
                  <a:pos x="204" y="495"/>
                </a:cxn>
                <a:cxn ang="0">
                  <a:pos x="520" y="475"/>
                </a:cxn>
                <a:cxn ang="0">
                  <a:pos x="533" y="167"/>
                </a:cxn>
                <a:cxn ang="0">
                  <a:pos x="369" y="16"/>
                </a:cxn>
                <a:cxn ang="0">
                  <a:pos x="249" y="29"/>
                </a:cxn>
                <a:cxn ang="0">
                  <a:pos x="198" y="11"/>
                </a:cxn>
                <a:cxn ang="0">
                  <a:pos x="151" y="2"/>
                </a:cxn>
                <a:cxn ang="0">
                  <a:pos x="23" y="4"/>
                </a:cxn>
              </a:cxnLst>
              <a:rect l="0" t="0" r="r" b="b"/>
              <a:pathLst>
                <a:path w="546" h="497">
                  <a:moveTo>
                    <a:pt x="23" y="4"/>
                  </a:moveTo>
                  <a:cubicBezTo>
                    <a:pt x="23" y="4"/>
                    <a:pt x="0" y="34"/>
                    <a:pt x="11" y="71"/>
                  </a:cubicBezTo>
                  <a:cubicBezTo>
                    <a:pt x="19" y="100"/>
                    <a:pt x="25" y="393"/>
                    <a:pt x="25" y="393"/>
                  </a:cubicBezTo>
                  <a:cubicBezTo>
                    <a:pt x="25" y="393"/>
                    <a:pt x="42" y="452"/>
                    <a:pt x="54" y="457"/>
                  </a:cubicBezTo>
                  <a:cubicBezTo>
                    <a:pt x="66" y="462"/>
                    <a:pt x="158" y="482"/>
                    <a:pt x="158" y="482"/>
                  </a:cubicBezTo>
                  <a:cubicBezTo>
                    <a:pt x="158" y="482"/>
                    <a:pt x="191" y="497"/>
                    <a:pt x="204" y="495"/>
                  </a:cubicBezTo>
                  <a:cubicBezTo>
                    <a:pt x="217" y="494"/>
                    <a:pt x="506" y="487"/>
                    <a:pt x="520" y="475"/>
                  </a:cubicBezTo>
                  <a:cubicBezTo>
                    <a:pt x="533" y="463"/>
                    <a:pt x="546" y="218"/>
                    <a:pt x="533" y="167"/>
                  </a:cubicBezTo>
                  <a:cubicBezTo>
                    <a:pt x="520" y="117"/>
                    <a:pt x="404" y="14"/>
                    <a:pt x="369" y="16"/>
                  </a:cubicBezTo>
                  <a:cubicBezTo>
                    <a:pt x="335" y="17"/>
                    <a:pt x="249" y="29"/>
                    <a:pt x="249" y="29"/>
                  </a:cubicBezTo>
                  <a:lnTo>
                    <a:pt x="198" y="11"/>
                  </a:lnTo>
                  <a:lnTo>
                    <a:pt x="151" y="2"/>
                  </a:lnTo>
                  <a:cubicBezTo>
                    <a:pt x="151" y="2"/>
                    <a:pt x="79" y="0"/>
                    <a:pt x="23" y="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grpSp>
          <p:nvGrpSpPr>
            <p:cNvPr id="13328" name="Group 234"/>
            <p:cNvGrpSpPr>
              <a:grpSpLocks/>
            </p:cNvGrpSpPr>
            <p:nvPr userDrawn="1"/>
          </p:nvGrpSpPr>
          <p:grpSpPr bwMode="auto">
            <a:xfrm>
              <a:off x="4080" y="0"/>
              <a:ext cx="1748" cy="1551"/>
              <a:chOff x="2918" y="18"/>
              <a:chExt cx="2958" cy="2699"/>
            </a:xfrm>
          </p:grpSpPr>
          <p:sp>
            <p:nvSpPr>
              <p:cNvPr id="28907" name="Freeform 235"/>
              <p:cNvSpPr>
                <a:spLocks/>
              </p:cNvSpPr>
              <p:nvPr/>
            </p:nvSpPr>
            <p:spPr bwMode="auto">
              <a:xfrm>
                <a:off x="3060" y="18"/>
                <a:ext cx="490" cy="187"/>
              </a:xfrm>
              <a:custGeom>
                <a:avLst/>
                <a:gdLst/>
                <a:ahLst/>
                <a:cxnLst>
                  <a:cxn ang="0">
                    <a:pos x="71" y="25"/>
                  </a:cxn>
                  <a:cxn ang="0">
                    <a:pos x="91" y="20"/>
                  </a:cxn>
                  <a:cxn ang="0">
                    <a:pos x="92" y="17"/>
                  </a:cxn>
                  <a:cxn ang="0">
                    <a:pos x="88" y="0"/>
                  </a:cxn>
                  <a:cxn ang="0">
                    <a:pos x="25" y="0"/>
                  </a:cxn>
                  <a:cxn ang="0">
                    <a:pos x="10" y="22"/>
                  </a:cxn>
                  <a:cxn ang="0">
                    <a:pos x="71" y="25"/>
                  </a:cxn>
                </a:cxnLst>
                <a:rect l="0" t="0" r="r" b="b"/>
                <a:pathLst>
                  <a:path w="97" h="37">
                    <a:moveTo>
                      <a:pt x="71" y="25"/>
                    </a:moveTo>
                    <a:cubicBezTo>
                      <a:pt x="81" y="22"/>
                      <a:pt x="87" y="21"/>
                      <a:pt x="91" y="20"/>
                    </a:cubicBezTo>
                    <a:cubicBezTo>
                      <a:pt x="91" y="19"/>
                      <a:pt x="91" y="19"/>
                      <a:pt x="92" y="17"/>
                    </a:cubicBezTo>
                    <a:cubicBezTo>
                      <a:pt x="97" y="11"/>
                      <a:pt x="95" y="4"/>
                      <a:pt x="88" y="0"/>
                    </a:cubicBezTo>
                    <a:lnTo>
                      <a:pt x="25" y="0"/>
                    </a:lnTo>
                    <a:cubicBezTo>
                      <a:pt x="10" y="3"/>
                      <a:pt x="0" y="10"/>
                      <a:pt x="10" y="22"/>
                    </a:cubicBezTo>
                    <a:cubicBezTo>
                      <a:pt x="10" y="22"/>
                      <a:pt x="28" y="37"/>
                      <a:pt x="7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08" name="Freeform 236"/>
              <p:cNvSpPr>
                <a:spLocks noEditPoints="1"/>
              </p:cNvSpPr>
              <p:nvPr/>
            </p:nvSpPr>
            <p:spPr bwMode="auto">
              <a:xfrm>
                <a:off x="2918" y="18"/>
                <a:ext cx="2958" cy="2699"/>
              </a:xfrm>
              <a:custGeom>
                <a:avLst/>
                <a:gdLst/>
                <a:ahLst/>
                <a:cxnLst>
                  <a:cxn ang="0">
                    <a:pos x="504" y="1"/>
                  </a:cxn>
                  <a:cxn ang="0">
                    <a:pos x="157" y="0"/>
                  </a:cxn>
                  <a:cxn ang="0">
                    <a:pos x="225" y="21"/>
                  </a:cxn>
                  <a:cxn ang="0">
                    <a:pos x="174" y="39"/>
                  </a:cxn>
                  <a:cxn ang="0">
                    <a:pos x="207" y="71"/>
                  </a:cxn>
                  <a:cxn ang="0">
                    <a:pos x="74" y="60"/>
                  </a:cxn>
                  <a:cxn ang="0">
                    <a:pos x="26" y="63"/>
                  </a:cxn>
                  <a:cxn ang="0">
                    <a:pos x="199" y="487"/>
                  </a:cxn>
                  <a:cxn ang="0">
                    <a:pos x="144" y="341"/>
                  </a:cxn>
                  <a:cxn ang="0">
                    <a:pos x="105" y="376"/>
                  </a:cxn>
                  <a:cxn ang="0">
                    <a:pos x="94" y="435"/>
                  </a:cxn>
                  <a:cxn ang="0">
                    <a:pos x="124" y="265"/>
                  </a:cxn>
                  <a:cxn ang="0">
                    <a:pos x="153" y="228"/>
                  </a:cxn>
                  <a:cxn ang="0">
                    <a:pos x="209" y="237"/>
                  </a:cxn>
                  <a:cxn ang="0">
                    <a:pos x="188" y="306"/>
                  </a:cxn>
                  <a:cxn ang="0">
                    <a:pos x="192" y="395"/>
                  </a:cxn>
                  <a:cxn ang="0">
                    <a:pos x="515" y="483"/>
                  </a:cxn>
                  <a:cxn ang="0">
                    <a:pos x="454" y="427"/>
                  </a:cxn>
                  <a:cxn ang="0">
                    <a:pos x="425" y="345"/>
                  </a:cxn>
                  <a:cxn ang="0">
                    <a:pos x="396" y="270"/>
                  </a:cxn>
                  <a:cxn ang="0">
                    <a:pos x="460" y="256"/>
                  </a:cxn>
                  <a:cxn ang="0">
                    <a:pos x="407" y="223"/>
                  </a:cxn>
                  <a:cxn ang="0">
                    <a:pos x="439" y="226"/>
                  </a:cxn>
                  <a:cxn ang="0">
                    <a:pos x="438" y="209"/>
                  </a:cxn>
                  <a:cxn ang="0">
                    <a:pos x="376" y="211"/>
                  </a:cxn>
                  <a:cxn ang="0">
                    <a:pos x="357" y="343"/>
                  </a:cxn>
                  <a:cxn ang="0">
                    <a:pos x="347" y="230"/>
                  </a:cxn>
                  <a:cxn ang="0">
                    <a:pos x="331" y="182"/>
                  </a:cxn>
                  <a:cxn ang="0">
                    <a:pos x="347" y="136"/>
                  </a:cxn>
                  <a:cxn ang="0">
                    <a:pos x="339" y="99"/>
                  </a:cxn>
                  <a:cxn ang="0">
                    <a:pos x="331" y="62"/>
                  </a:cxn>
                  <a:cxn ang="0">
                    <a:pos x="369" y="103"/>
                  </a:cxn>
                  <a:cxn ang="0">
                    <a:pos x="415" y="47"/>
                  </a:cxn>
                  <a:cxn ang="0">
                    <a:pos x="409" y="95"/>
                  </a:cxn>
                  <a:cxn ang="0">
                    <a:pos x="401" y="130"/>
                  </a:cxn>
                  <a:cxn ang="0">
                    <a:pos x="401" y="181"/>
                  </a:cxn>
                  <a:cxn ang="0">
                    <a:pos x="558" y="181"/>
                  </a:cxn>
                  <a:cxn ang="0">
                    <a:pos x="554" y="76"/>
                  </a:cxn>
                  <a:cxn ang="0">
                    <a:pos x="249" y="69"/>
                  </a:cxn>
                  <a:cxn ang="0">
                    <a:pos x="293" y="93"/>
                  </a:cxn>
                  <a:cxn ang="0">
                    <a:pos x="171" y="195"/>
                  </a:cxn>
                  <a:cxn ang="0">
                    <a:pos x="69" y="98"/>
                  </a:cxn>
                  <a:cxn ang="0">
                    <a:pos x="191" y="106"/>
                  </a:cxn>
                  <a:cxn ang="0">
                    <a:pos x="220" y="105"/>
                  </a:cxn>
                  <a:cxn ang="0">
                    <a:pos x="302" y="121"/>
                  </a:cxn>
                  <a:cxn ang="0">
                    <a:pos x="276" y="256"/>
                  </a:cxn>
                  <a:cxn ang="0">
                    <a:pos x="260" y="137"/>
                  </a:cxn>
                  <a:cxn ang="0">
                    <a:pos x="171" y="195"/>
                  </a:cxn>
                  <a:cxn ang="0">
                    <a:pos x="223" y="225"/>
                  </a:cxn>
                  <a:cxn ang="0">
                    <a:pos x="247" y="158"/>
                  </a:cxn>
                  <a:cxn ang="0">
                    <a:pos x="326" y="292"/>
                  </a:cxn>
                  <a:cxn ang="0">
                    <a:pos x="215" y="321"/>
                  </a:cxn>
                  <a:cxn ang="0">
                    <a:pos x="309" y="277"/>
                  </a:cxn>
                  <a:cxn ang="0">
                    <a:pos x="318" y="133"/>
                  </a:cxn>
                  <a:cxn ang="0">
                    <a:pos x="313" y="213"/>
                  </a:cxn>
                  <a:cxn ang="0">
                    <a:pos x="299" y="144"/>
                  </a:cxn>
                  <a:cxn ang="0">
                    <a:pos x="507" y="179"/>
                  </a:cxn>
                  <a:cxn ang="0">
                    <a:pos x="461" y="162"/>
                  </a:cxn>
                </a:cxnLst>
                <a:rect l="0" t="0" r="r" b="b"/>
                <a:pathLst>
                  <a:path w="585" h="534">
                    <a:moveTo>
                      <a:pt x="554" y="76"/>
                    </a:moveTo>
                    <a:cubicBezTo>
                      <a:pt x="551" y="32"/>
                      <a:pt x="543" y="9"/>
                      <a:pt x="504" y="1"/>
                    </a:cubicBezTo>
                    <a:cubicBezTo>
                      <a:pt x="500" y="1"/>
                      <a:pt x="494" y="0"/>
                      <a:pt x="486" y="0"/>
                    </a:cubicBezTo>
                    <a:lnTo>
                      <a:pt x="157" y="0"/>
                    </a:lnTo>
                    <a:cubicBezTo>
                      <a:pt x="156" y="5"/>
                      <a:pt x="153" y="17"/>
                      <a:pt x="158" y="17"/>
                    </a:cubicBezTo>
                    <a:cubicBezTo>
                      <a:pt x="171" y="17"/>
                      <a:pt x="223" y="21"/>
                      <a:pt x="225" y="21"/>
                    </a:cubicBezTo>
                    <a:cubicBezTo>
                      <a:pt x="226" y="21"/>
                      <a:pt x="250" y="16"/>
                      <a:pt x="237" y="28"/>
                    </a:cubicBezTo>
                    <a:cubicBezTo>
                      <a:pt x="223" y="41"/>
                      <a:pt x="192" y="41"/>
                      <a:pt x="174" y="39"/>
                    </a:cubicBezTo>
                    <a:cubicBezTo>
                      <a:pt x="131" y="36"/>
                      <a:pt x="152" y="56"/>
                      <a:pt x="168" y="56"/>
                    </a:cubicBezTo>
                    <a:cubicBezTo>
                      <a:pt x="218" y="56"/>
                      <a:pt x="228" y="68"/>
                      <a:pt x="207" y="71"/>
                    </a:cubicBezTo>
                    <a:cubicBezTo>
                      <a:pt x="186" y="74"/>
                      <a:pt x="182" y="73"/>
                      <a:pt x="162" y="76"/>
                    </a:cubicBezTo>
                    <a:cubicBezTo>
                      <a:pt x="7" y="101"/>
                      <a:pt x="59" y="60"/>
                      <a:pt x="74" y="60"/>
                    </a:cubicBezTo>
                    <a:cubicBezTo>
                      <a:pt x="139" y="59"/>
                      <a:pt x="123" y="37"/>
                      <a:pt x="107" y="42"/>
                    </a:cubicBezTo>
                    <a:cubicBezTo>
                      <a:pt x="91" y="46"/>
                      <a:pt x="34" y="27"/>
                      <a:pt x="26" y="63"/>
                    </a:cubicBezTo>
                    <a:cubicBezTo>
                      <a:pt x="19" y="100"/>
                      <a:pt x="42" y="282"/>
                      <a:pt x="36" y="317"/>
                    </a:cubicBezTo>
                    <a:cubicBezTo>
                      <a:pt x="0" y="534"/>
                      <a:pt x="199" y="487"/>
                      <a:pt x="199" y="487"/>
                    </a:cubicBezTo>
                    <a:cubicBezTo>
                      <a:pt x="156" y="453"/>
                      <a:pt x="174" y="421"/>
                      <a:pt x="171" y="403"/>
                    </a:cubicBezTo>
                    <a:cubicBezTo>
                      <a:pt x="161" y="345"/>
                      <a:pt x="154" y="337"/>
                      <a:pt x="144" y="341"/>
                    </a:cubicBezTo>
                    <a:cubicBezTo>
                      <a:pt x="121" y="352"/>
                      <a:pt x="123" y="358"/>
                      <a:pt x="126" y="367"/>
                    </a:cubicBezTo>
                    <a:cubicBezTo>
                      <a:pt x="142" y="416"/>
                      <a:pt x="105" y="376"/>
                      <a:pt x="105" y="376"/>
                    </a:cubicBezTo>
                    <a:cubicBezTo>
                      <a:pt x="98" y="380"/>
                      <a:pt x="95" y="390"/>
                      <a:pt x="99" y="399"/>
                    </a:cubicBezTo>
                    <a:cubicBezTo>
                      <a:pt x="131" y="463"/>
                      <a:pt x="101" y="446"/>
                      <a:pt x="94" y="435"/>
                    </a:cubicBezTo>
                    <a:cubicBezTo>
                      <a:pt x="61" y="390"/>
                      <a:pt x="92" y="366"/>
                      <a:pt x="88" y="352"/>
                    </a:cubicBezTo>
                    <a:cubicBezTo>
                      <a:pt x="75" y="295"/>
                      <a:pt x="118" y="274"/>
                      <a:pt x="124" y="265"/>
                    </a:cubicBezTo>
                    <a:cubicBezTo>
                      <a:pt x="130" y="256"/>
                      <a:pt x="127" y="253"/>
                      <a:pt x="129" y="234"/>
                    </a:cubicBezTo>
                    <a:cubicBezTo>
                      <a:pt x="136" y="195"/>
                      <a:pt x="155" y="216"/>
                      <a:pt x="153" y="228"/>
                    </a:cubicBezTo>
                    <a:cubicBezTo>
                      <a:pt x="148" y="274"/>
                      <a:pt x="176" y="242"/>
                      <a:pt x="186" y="228"/>
                    </a:cubicBezTo>
                    <a:cubicBezTo>
                      <a:pt x="218" y="186"/>
                      <a:pt x="214" y="229"/>
                      <a:pt x="209" y="237"/>
                    </a:cubicBezTo>
                    <a:cubicBezTo>
                      <a:pt x="203" y="244"/>
                      <a:pt x="198" y="255"/>
                      <a:pt x="200" y="260"/>
                    </a:cubicBezTo>
                    <a:cubicBezTo>
                      <a:pt x="208" y="283"/>
                      <a:pt x="193" y="305"/>
                      <a:pt x="188" y="306"/>
                    </a:cubicBezTo>
                    <a:cubicBezTo>
                      <a:pt x="184" y="308"/>
                      <a:pt x="170" y="314"/>
                      <a:pt x="170" y="332"/>
                    </a:cubicBezTo>
                    <a:cubicBezTo>
                      <a:pt x="171" y="350"/>
                      <a:pt x="192" y="382"/>
                      <a:pt x="192" y="395"/>
                    </a:cubicBezTo>
                    <a:cubicBezTo>
                      <a:pt x="193" y="492"/>
                      <a:pt x="236" y="499"/>
                      <a:pt x="255" y="497"/>
                    </a:cubicBezTo>
                    <a:cubicBezTo>
                      <a:pt x="275" y="496"/>
                      <a:pt x="445" y="490"/>
                      <a:pt x="515" y="483"/>
                    </a:cubicBezTo>
                    <a:cubicBezTo>
                      <a:pt x="585" y="477"/>
                      <a:pt x="538" y="458"/>
                      <a:pt x="518" y="458"/>
                    </a:cubicBezTo>
                    <a:cubicBezTo>
                      <a:pt x="467" y="458"/>
                      <a:pt x="454" y="427"/>
                      <a:pt x="454" y="427"/>
                    </a:cubicBezTo>
                    <a:cubicBezTo>
                      <a:pt x="454" y="427"/>
                      <a:pt x="453" y="405"/>
                      <a:pt x="431" y="400"/>
                    </a:cubicBezTo>
                    <a:cubicBezTo>
                      <a:pt x="376" y="385"/>
                      <a:pt x="411" y="353"/>
                      <a:pt x="425" y="345"/>
                    </a:cubicBezTo>
                    <a:cubicBezTo>
                      <a:pt x="438" y="338"/>
                      <a:pt x="430" y="335"/>
                      <a:pt x="420" y="329"/>
                    </a:cubicBezTo>
                    <a:cubicBezTo>
                      <a:pt x="398" y="316"/>
                      <a:pt x="394" y="300"/>
                      <a:pt x="396" y="270"/>
                    </a:cubicBezTo>
                    <a:cubicBezTo>
                      <a:pt x="397" y="240"/>
                      <a:pt x="416" y="249"/>
                      <a:pt x="416" y="249"/>
                    </a:cubicBezTo>
                    <a:cubicBezTo>
                      <a:pt x="416" y="249"/>
                      <a:pt x="448" y="262"/>
                      <a:pt x="460" y="256"/>
                    </a:cubicBezTo>
                    <a:cubicBezTo>
                      <a:pt x="472" y="250"/>
                      <a:pt x="467" y="239"/>
                      <a:pt x="461" y="244"/>
                    </a:cubicBezTo>
                    <a:cubicBezTo>
                      <a:pt x="455" y="248"/>
                      <a:pt x="412" y="244"/>
                      <a:pt x="407" y="223"/>
                    </a:cubicBezTo>
                    <a:cubicBezTo>
                      <a:pt x="403" y="202"/>
                      <a:pt x="418" y="213"/>
                      <a:pt x="422" y="214"/>
                    </a:cubicBezTo>
                    <a:cubicBezTo>
                      <a:pt x="427" y="216"/>
                      <a:pt x="427" y="220"/>
                      <a:pt x="439" y="226"/>
                    </a:cubicBezTo>
                    <a:cubicBezTo>
                      <a:pt x="468" y="241"/>
                      <a:pt x="454" y="224"/>
                      <a:pt x="454" y="224"/>
                    </a:cubicBezTo>
                    <a:cubicBezTo>
                      <a:pt x="454" y="224"/>
                      <a:pt x="454" y="224"/>
                      <a:pt x="438" y="209"/>
                    </a:cubicBezTo>
                    <a:cubicBezTo>
                      <a:pt x="423" y="194"/>
                      <a:pt x="406" y="199"/>
                      <a:pt x="389" y="199"/>
                    </a:cubicBezTo>
                    <a:cubicBezTo>
                      <a:pt x="373" y="199"/>
                      <a:pt x="376" y="211"/>
                      <a:pt x="376" y="211"/>
                    </a:cubicBezTo>
                    <a:cubicBezTo>
                      <a:pt x="376" y="211"/>
                      <a:pt x="373" y="242"/>
                      <a:pt x="370" y="291"/>
                    </a:cubicBezTo>
                    <a:cubicBezTo>
                      <a:pt x="368" y="341"/>
                      <a:pt x="360" y="347"/>
                      <a:pt x="357" y="343"/>
                    </a:cubicBezTo>
                    <a:cubicBezTo>
                      <a:pt x="354" y="338"/>
                      <a:pt x="350" y="313"/>
                      <a:pt x="350" y="305"/>
                    </a:cubicBezTo>
                    <a:cubicBezTo>
                      <a:pt x="350" y="298"/>
                      <a:pt x="345" y="264"/>
                      <a:pt x="347" y="230"/>
                    </a:cubicBezTo>
                    <a:cubicBezTo>
                      <a:pt x="350" y="195"/>
                      <a:pt x="356" y="210"/>
                      <a:pt x="334" y="201"/>
                    </a:cubicBezTo>
                    <a:cubicBezTo>
                      <a:pt x="311" y="192"/>
                      <a:pt x="323" y="182"/>
                      <a:pt x="331" y="182"/>
                    </a:cubicBezTo>
                    <a:cubicBezTo>
                      <a:pt x="338" y="182"/>
                      <a:pt x="350" y="189"/>
                      <a:pt x="352" y="181"/>
                    </a:cubicBezTo>
                    <a:cubicBezTo>
                      <a:pt x="356" y="160"/>
                      <a:pt x="359" y="141"/>
                      <a:pt x="347" y="136"/>
                    </a:cubicBezTo>
                    <a:cubicBezTo>
                      <a:pt x="322" y="127"/>
                      <a:pt x="332" y="121"/>
                      <a:pt x="341" y="118"/>
                    </a:cubicBezTo>
                    <a:cubicBezTo>
                      <a:pt x="350" y="115"/>
                      <a:pt x="352" y="94"/>
                      <a:pt x="339" y="99"/>
                    </a:cubicBezTo>
                    <a:cubicBezTo>
                      <a:pt x="313" y="107"/>
                      <a:pt x="316" y="85"/>
                      <a:pt x="321" y="82"/>
                    </a:cubicBezTo>
                    <a:cubicBezTo>
                      <a:pt x="325" y="79"/>
                      <a:pt x="334" y="83"/>
                      <a:pt x="331" y="62"/>
                    </a:cubicBezTo>
                    <a:cubicBezTo>
                      <a:pt x="328" y="41"/>
                      <a:pt x="347" y="34"/>
                      <a:pt x="351" y="53"/>
                    </a:cubicBezTo>
                    <a:cubicBezTo>
                      <a:pt x="354" y="73"/>
                      <a:pt x="363" y="112"/>
                      <a:pt x="369" y="103"/>
                    </a:cubicBezTo>
                    <a:cubicBezTo>
                      <a:pt x="375" y="94"/>
                      <a:pt x="385" y="57"/>
                      <a:pt x="395" y="41"/>
                    </a:cubicBezTo>
                    <a:cubicBezTo>
                      <a:pt x="406" y="24"/>
                      <a:pt x="418" y="38"/>
                      <a:pt x="415" y="47"/>
                    </a:cubicBezTo>
                    <a:cubicBezTo>
                      <a:pt x="401" y="88"/>
                      <a:pt x="426" y="90"/>
                      <a:pt x="426" y="90"/>
                    </a:cubicBezTo>
                    <a:cubicBezTo>
                      <a:pt x="426" y="90"/>
                      <a:pt x="423" y="96"/>
                      <a:pt x="409" y="95"/>
                    </a:cubicBezTo>
                    <a:cubicBezTo>
                      <a:pt x="382" y="92"/>
                      <a:pt x="393" y="110"/>
                      <a:pt x="405" y="115"/>
                    </a:cubicBezTo>
                    <a:cubicBezTo>
                      <a:pt x="431" y="124"/>
                      <a:pt x="414" y="130"/>
                      <a:pt x="401" y="130"/>
                    </a:cubicBezTo>
                    <a:cubicBezTo>
                      <a:pt x="387" y="130"/>
                      <a:pt x="381" y="134"/>
                      <a:pt x="378" y="148"/>
                    </a:cubicBezTo>
                    <a:cubicBezTo>
                      <a:pt x="369" y="191"/>
                      <a:pt x="401" y="181"/>
                      <a:pt x="401" y="181"/>
                    </a:cubicBezTo>
                    <a:cubicBezTo>
                      <a:pt x="452" y="195"/>
                      <a:pt x="528" y="188"/>
                      <a:pt x="528" y="188"/>
                    </a:cubicBezTo>
                    <a:cubicBezTo>
                      <a:pt x="543" y="192"/>
                      <a:pt x="552" y="189"/>
                      <a:pt x="558" y="181"/>
                    </a:cubicBezTo>
                    <a:lnTo>
                      <a:pt x="558" y="103"/>
                    </a:lnTo>
                    <a:cubicBezTo>
                      <a:pt x="556" y="93"/>
                      <a:pt x="555" y="84"/>
                      <a:pt x="554" y="76"/>
                    </a:cubicBezTo>
                    <a:close/>
                    <a:moveTo>
                      <a:pt x="231" y="77"/>
                    </a:moveTo>
                    <a:cubicBezTo>
                      <a:pt x="233" y="65"/>
                      <a:pt x="249" y="69"/>
                      <a:pt x="249" y="69"/>
                    </a:cubicBezTo>
                    <a:cubicBezTo>
                      <a:pt x="249" y="69"/>
                      <a:pt x="278" y="79"/>
                      <a:pt x="290" y="78"/>
                    </a:cubicBezTo>
                    <a:cubicBezTo>
                      <a:pt x="301" y="76"/>
                      <a:pt x="318" y="93"/>
                      <a:pt x="293" y="93"/>
                    </a:cubicBezTo>
                    <a:cubicBezTo>
                      <a:pt x="267" y="93"/>
                      <a:pt x="228" y="104"/>
                      <a:pt x="231" y="77"/>
                    </a:cubicBezTo>
                    <a:close/>
                    <a:moveTo>
                      <a:pt x="171" y="195"/>
                    </a:moveTo>
                    <a:cubicBezTo>
                      <a:pt x="153" y="195"/>
                      <a:pt x="46" y="237"/>
                      <a:pt x="45" y="128"/>
                    </a:cubicBezTo>
                    <a:cubicBezTo>
                      <a:pt x="45" y="104"/>
                      <a:pt x="39" y="83"/>
                      <a:pt x="69" y="98"/>
                    </a:cubicBezTo>
                    <a:cubicBezTo>
                      <a:pt x="99" y="112"/>
                      <a:pt x="72" y="111"/>
                      <a:pt x="137" y="108"/>
                    </a:cubicBezTo>
                    <a:cubicBezTo>
                      <a:pt x="137" y="108"/>
                      <a:pt x="184" y="110"/>
                      <a:pt x="191" y="106"/>
                    </a:cubicBezTo>
                    <a:cubicBezTo>
                      <a:pt x="199" y="101"/>
                      <a:pt x="192" y="91"/>
                      <a:pt x="207" y="91"/>
                    </a:cubicBezTo>
                    <a:cubicBezTo>
                      <a:pt x="222" y="90"/>
                      <a:pt x="220" y="105"/>
                      <a:pt x="220" y="105"/>
                    </a:cubicBezTo>
                    <a:cubicBezTo>
                      <a:pt x="220" y="105"/>
                      <a:pt x="207" y="124"/>
                      <a:pt x="305" y="111"/>
                    </a:cubicBezTo>
                    <a:cubicBezTo>
                      <a:pt x="317" y="109"/>
                      <a:pt x="327" y="121"/>
                      <a:pt x="302" y="121"/>
                    </a:cubicBezTo>
                    <a:cubicBezTo>
                      <a:pt x="290" y="122"/>
                      <a:pt x="272" y="128"/>
                      <a:pt x="278" y="143"/>
                    </a:cubicBezTo>
                    <a:cubicBezTo>
                      <a:pt x="284" y="158"/>
                      <a:pt x="276" y="256"/>
                      <a:pt x="276" y="256"/>
                    </a:cubicBezTo>
                    <a:cubicBezTo>
                      <a:pt x="276" y="256"/>
                      <a:pt x="271" y="274"/>
                      <a:pt x="262" y="245"/>
                    </a:cubicBezTo>
                    <a:cubicBezTo>
                      <a:pt x="259" y="235"/>
                      <a:pt x="262" y="144"/>
                      <a:pt x="260" y="137"/>
                    </a:cubicBezTo>
                    <a:cubicBezTo>
                      <a:pt x="259" y="129"/>
                      <a:pt x="217" y="122"/>
                      <a:pt x="215" y="154"/>
                    </a:cubicBezTo>
                    <a:cubicBezTo>
                      <a:pt x="214" y="185"/>
                      <a:pt x="205" y="195"/>
                      <a:pt x="171" y="195"/>
                    </a:cubicBezTo>
                    <a:close/>
                    <a:moveTo>
                      <a:pt x="237" y="231"/>
                    </a:moveTo>
                    <a:cubicBezTo>
                      <a:pt x="230" y="240"/>
                      <a:pt x="219" y="247"/>
                      <a:pt x="223" y="225"/>
                    </a:cubicBezTo>
                    <a:cubicBezTo>
                      <a:pt x="228" y="202"/>
                      <a:pt x="232" y="170"/>
                      <a:pt x="232" y="155"/>
                    </a:cubicBezTo>
                    <a:cubicBezTo>
                      <a:pt x="232" y="155"/>
                      <a:pt x="244" y="135"/>
                      <a:pt x="247" y="158"/>
                    </a:cubicBezTo>
                    <a:cubicBezTo>
                      <a:pt x="250" y="181"/>
                      <a:pt x="244" y="221"/>
                      <a:pt x="237" y="231"/>
                    </a:cubicBezTo>
                    <a:close/>
                    <a:moveTo>
                      <a:pt x="326" y="292"/>
                    </a:moveTo>
                    <a:cubicBezTo>
                      <a:pt x="327" y="320"/>
                      <a:pt x="355" y="400"/>
                      <a:pt x="286" y="399"/>
                    </a:cubicBezTo>
                    <a:cubicBezTo>
                      <a:pt x="217" y="398"/>
                      <a:pt x="214" y="409"/>
                      <a:pt x="215" y="321"/>
                    </a:cubicBezTo>
                    <a:cubicBezTo>
                      <a:pt x="216" y="236"/>
                      <a:pt x="225" y="253"/>
                      <a:pt x="230" y="264"/>
                    </a:cubicBezTo>
                    <a:cubicBezTo>
                      <a:pt x="230" y="264"/>
                      <a:pt x="253" y="318"/>
                      <a:pt x="309" y="277"/>
                    </a:cubicBezTo>
                    <a:cubicBezTo>
                      <a:pt x="319" y="269"/>
                      <a:pt x="324" y="263"/>
                      <a:pt x="326" y="292"/>
                    </a:cubicBezTo>
                    <a:close/>
                    <a:moveTo>
                      <a:pt x="318" y="133"/>
                    </a:moveTo>
                    <a:cubicBezTo>
                      <a:pt x="338" y="148"/>
                      <a:pt x="316" y="165"/>
                      <a:pt x="316" y="165"/>
                    </a:cubicBezTo>
                    <a:cubicBezTo>
                      <a:pt x="316" y="165"/>
                      <a:pt x="302" y="189"/>
                      <a:pt x="313" y="213"/>
                    </a:cubicBezTo>
                    <a:cubicBezTo>
                      <a:pt x="324" y="237"/>
                      <a:pt x="324" y="265"/>
                      <a:pt x="301" y="239"/>
                    </a:cubicBezTo>
                    <a:cubicBezTo>
                      <a:pt x="279" y="214"/>
                      <a:pt x="293" y="156"/>
                      <a:pt x="299" y="144"/>
                    </a:cubicBezTo>
                    <a:cubicBezTo>
                      <a:pt x="299" y="144"/>
                      <a:pt x="299" y="118"/>
                      <a:pt x="318" y="133"/>
                    </a:cubicBezTo>
                    <a:close/>
                    <a:moveTo>
                      <a:pt x="507" y="179"/>
                    </a:moveTo>
                    <a:cubicBezTo>
                      <a:pt x="498" y="185"/>
                      <a:pt x="507" y="179"/>
                      <a:pt x="465" y="177"/>
                    </a:cubicBezTo>
                    <a:cubicBezTo>
                      <a:pt x="423" y="176"/>
                      <a:pt x="461" y="162"/>
                      <a:pt x="461" y="162"/>
                    </a:cubicBezTo>
                    <a:cubicBezTo>
                      <a:pt x="565" y="166"/>
                      <a:pt x="516" y="173"/>
                      <a:pt x="507" y="17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09" name="Freeform 237"/>
              <p:cNvSpPr>
                <a:spLocks/>
              </p:cNvSpPr>
              <p:nvPr/>
            </p:nvSpPr>
            <p:spPr bwMode="auto">
              <a:xfrm>
                <a:off x="3621" y="1286"/>
                <a:ext cx="237" cy="283"/>
              </a:xfrm>
              <a:custGeom>
                <a:avLst/>
                <a:gdLst/>
                <a:ahLst/>
                <a:cxnLst>
                  <a:cxn ang="0">
                    <a:pos x="40" y="15"/>
                  </a:cxn>
                  <a:cxn ang="0">
                    <a:pos x="27" y="56"/>
                  </a:cxn>
                  <a:cxn ang="0">
                    <a:pos x="40" y="15"/>
                  </a:cxn>
                </a:cxnLst>
                <a:rect l="0" t="0" r="r" b="b"/>
                <a:pathLst>
                  <a:path w="47" h="56">
                    <a:moveTo>
                      <a:pt x="40" y="15"/>
                    </a:moveTo>
                    <a:cubicBezTo>
                      <a:pt x="37" y="0"/>
                      <a:pt x="0" y="23"/>
                      <a:pt x="27" y="56"/>
                    </a:cubicBezTo>
                    <a:cubicBezTo>
                      <a:pt x="27" y="56"/>
                      <a:pt x="47" y="49"/>
                      <a:pt x="4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0" name="Freeform 238"/>
              <p:cNvSpPr>
                <a:spLocks/>
              </p:cNvSpPr>
              <p:nvPr/>
            </p:nvSpPr>
            <p:spPr bwMode="auto">
              <a:xfrm>
                <a:off x="3402" y="1403"/>
                <a:ext cx="209" cy="379"/>
              </a:xfrm>
              <a:custGeom>
                <a:avLst/>
                <a:gdLst/>
                <a:ahLst/>
                <a:cxnLst>
                  <a:cxn ang="0">
                    <a:pos x="19" y="27"/>
                  </a:cxn>
                  <a:cxn ang="0">
                    <a:pos x="12" y="69"/>
                  </a:cxn>
                  <a:cxn ang="0">
                    <a:pos x="40" y="45"/>
                  </a:cxn>
                  <a:cxn ang="0">
                    <a:pos x="37" y="24"/>
                  </a:cxn>
                  <a:cxn ang="0">
                    <a:pos x="19" y="27"/>
                  </a:cxn>
                </a:cxnLst>
                <a:rect l="0" t="0" r="r" b="b"/>
                <a:pathLst>
                  <a:path w="41" h="75">
                    <a:moveTo>
                      <a:pt x="19" y="27"/>
                    </a:moveTo>
                    <a:cubicBezTo>
                      <a:pt x="0" y="54"/>
                      <a:pt x="6" y="63"/>
                      <a:pt x="12" y="69"/>
                    </a:cubicBezTo>
                    <a:cubicBezTo>
                      <a:pt x="18" y="75"/>
                      <a:pt x="30" y="74"/>
                      <a:pt x="40" y="45"/>
                    </a:cubicBezTo>
                    <a:cubicBezTo>
                      <a:pt x="40" y="45"/>
                      <a:pt x="32" y="31"/>
                      <a:pt x="37" y="24"/>
                    </a:cubicBezTo>
                    <a:cubicBezTo>
                      <a:pt x="41" y="16"/>
                      <a:pt x="38" y="0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1" name="Freeform 239"/>
              <p:cNvSpPr>
                <a:spLocks/>
              </p:cNvSpPr>
              <p:nvPr/>
            </p:nvSpPr>
            <p:spPr bwMode="auto">
              <a:xfrm>
                <a:off x="3273" y="645"/>
                <a:ext cx="683" cy="319"/>
              </a:xfrm>
              <a:custGeom>
                <a:avLst/>
                <a:gdLst/>
                <a:ahLst/>
                <a:cxnLst>
                  <a:cxn ang="0">
                    <a:pos x="112" y="4"/>
                  </a:cxn>
                  <a:cxn ang="0">
                    <a:pos x="24" y="4"/>
                  </a:cxn>
                  <a:cxn ang="0">
                    <a:pos x="2" y="25"/>
                  </a:cxn>
                  <a:cxn ang="0">
                    <a:pos x="60" y="58"/>
                  </a:cxn>
                  <a:cxn ang="0">
                    <a:pos x="96" y="54"/>
                  </a:cxn>
                  <a:cxn ang="0">
                    <a:pos x="113" y="53"/>
                  </a:cxn>
                  <a:cxn ang="0">
                    <a:pos x="112" y="4"/>
                  </a:cxn>
                </a:cxnLst>
                <a:rect l="0" t="0" r="r" b="b"/>
                <a:pathLst>
                  <a:path w="135" h="63">
                    <a:moveTo>
                      <a:pt x="112" y="4"/>
                    </a:moveTo>
                    <a:cubicBezTo>
                      <a:pt x="105" y="9"/>
                      <a:pt x="24" y="4"/>
                      <a:pt x="24" y="4"/>
                    </a:cubicBezTo>
                    <a:cubicBezTo>
                      <a:pt x="15" y="4"/>
                      <a:pt x="3" y="1"/>
                      <a:pt x="2" y="25"/>
                    </a:cubicBezTo>
                    <a:cubicBezTo>
                      <a:pt x="0" y="63"/>
                      <a:pt x="48" y="58"/>
                      <a:pt x="60" y="58"/>
                    </a:cubicBezTo>
                    <a:cubicBezTo>
                      <a:pt x="72" y="58"/>
                      <a:pt x="84" y="48"/>
                      <a:pt x="96" y="54"/>
                    </a:cubicBezTo>
                    <a:cubicBezTo>
                      <a:pt x="96" y="54"/>
                      <a:pt x="107" y="63"/>
                      <a:pt x="113" y="53"/>
                    </a:cubicBezTo>
                    <a:cubicBezTo>
                      <a:pt x="135" y="13"/>
                      <a:pt x="120" y="0"/>
                      <a:pt x="112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2" name="Freeform 240"/>
              <p:cNvSpPr>
                <a:spLocks/>
              </p:cNvSpPr>
              <p:nvPr/>
            </p:nvSpPr>
            <p:spPr bwMode="auto">
              <a:xfrm>
                <a:off x="4046" y="1544"/>
                <a:ext cx="490" cy="517"/>
              </a:xfrm>
              <a:custGeom>
                <a:avLst/>
                <a:gdLst/>
                <a:ahLst/>
                <a:cxnLst>
                  <a:cxn ang="0">
                    <a:pos x="67" y="5"/>
                  </a:cxn>
                  <a:cxn ang="0">
                    <a:pos x="31" y="5"/>
                  </a:cxn>
                  <a:cxn ang="0">
                    <a:pos x="12" y="57"/>
                  </a:cxn>
                  <a:cxn ang="0">
                    <a:pos x="79" y="62"/>
                  </a:cxn>
                  <a:cxn ang="0">
                    <a:pos x="67" y="5"/>
                  </a:cxn>
                </a:cxnLst>
                <a:rect l="0" t="0" r="r" b="b"/>
                <a:pathLst>
                  <a:path w="97" h="102">
                    <a:moveTo>
                      <a:pt x="67" y="5"/>
                    </a:moveTo>
                    <a:cubicBezTo>
                      <a:pt x="55" y="10"/>
                      <a:pt x="31" y="5"/>
                      <a:pt x="31" y="5"/>
                    </a:cubicBezTo>
                    <a:cubicBezTo>
                      <a:pt x="0" y="6"/>
                      <a:pt x="16" y="39"/>
                      <a:pt x="12" y="57"/>
                    </a:cubicBezTo>
                    <a:cubicBezTo>
                      <a:pt x="8" y="76"/>
                      <a:pt x="63" y="102"/>
                      <a:pt x="79" y="62"/>
                    </a:cubicBezTo>
                    <a:cubicBezTo>
                      <a:pt x="97" y="20"/>
                      <a:pt x="79" y="0"/>
                      <a:pt x="67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3" name="Freeform 241"/>
              <p:cNvSpPr>
                <a:spLocks/>
              </p:cNvSpPr>
              <p:nvPr/>
            </p:nvSpPr>
            <p:spPr bwMode="auto">
              <a:xfrm>
                <a:off x="5173" y="1024"/>
                <a:ext cx="500" cy="96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40" y="15"/>
                  </a:cxn>
                  <a:cxn ang="0">
                    <a:pos x="15" y="0"/>
                  </a:cxn>
                </a:cxnLst>
                <a:rect l="0" t="0" r="r" b="b"/>
                <a:pathLst>
                  <a:path w="99" h="19">
                    <a:moveTo>
                      <a:pt x="15" y="0"/>
                    </a:moveTo>
                    <a:cubicBezTo>
                      <a:pt x="0" y="0"/>
                      <a:pt x="19" y="19"/>
                      <a:pt x="40" y="15"/>
                    </a:cubicBezTo>
                    <a:cubicBezTo>
                      <a:pt x="9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4" name="Freeform 242"/>
              <p:cNvSpPr>
                <a:spLocks/>
              </p:cNvSpPr>
              <p:nvPr/>
            </p:nvSpPr>
            <p:spPr bwMode="auto">
              <a:xfrm>
                <a:off x="5339" y="1003"/>
                <a:ext cx="385" cy="237"/>
              </a:xfrm>
              <a:custGeom>
                <a:avLst/>
                <a:gdLst/>
                <a:ahLst/>
                <a:cxnLst>
                  <a:cxn ang="0">
                    <a:pos x="21" y="37"/>
                  </a:cxn>
                  <a:cxn ang="0">
                    <a:pos x="70" y="17"/>
                  </a:cxn>
                  <a:cxn ang="0">
                    <a:pos x="48" y="3"/>
                  </a:cxn>
                  <a:cxn ang="0">
                    <a:pos x="19" y="32"/>
                  </a:cxn>
                  <a:cxn ang="0">
                    <a:pos x="21" y="37"/>
                  </a:cxn>
                </a:cxnLst>
                <a:rect l="0" t="0" r="r" b="b"/>
                <a:pathLst>
                  <a:path w="76" h="47">
                    <a:moveTo>
                      <a:pt x="21" y="37"/>
                    </a:moveTo>
                    <a:cubicBezTo>
                      <a:pt x="21" y="37"/>
                      <a:pt x="50" y="47"/>
                      <a:pt x="70" y="17"/>
                    </a:cubicBezTo>
                    <a:cubicBezTo>
                      <a:pt x="76" y="7"/>
                      <a:pt x="65" y="0"/>
                      <a:pt x="48" y="3"/>
                    </a:cubicBezTo>
                    <a:cubicBezTo>
                      <a:pt x="39" y="5"/>
                      <a:pt x="39" y="32"/>
                      <a:pt x="19" y="32"/>
                    </a:cubicBezTo>
                    <a:cubicBezTo>
                      <a:pt x="0" y="32"/>
                      <a:pt x="21" y="37"/>
                      <a:pt x="21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5" name="Freeform 243"/>
              <p:cNvSpPr>
                <a:spLocks/>
              </p:cNvSpPr>
              <p:nvPr/>
            </p:nvSpPr>
            <p:spPr bwMode="auto">
              <a:xfrm>
                <a:off x="5325" y="1201"/>
                <a:ext cx="415" cy="187"/>
              </a:xfrm>
              <a:custGeom>
                <a:avLst/>
                <a:gdLst/>
                <a:ahLst/>
                <a:cxnLst>
                  <a:cxn ang="0">
                    <a:pos x="72" y="6"/>
                  </a:cxn>
                  <a:cxn ang="0">
                    <a:pos x="24" y="17"/>
                  </a:cxn>
                  <a:cxn ang="0">
                    <a:pos x="17" y="26"/>
                  </a:cxn>
                  <a:cxn ang="0">
                    <a:pos x="76" y="23"/>
                  </a:cxn>
                  <a:cxn ang="0">
                    <a:pos x="82" y="20"/>
                  </a:cxn>
                  <a:cxn ang="0">
                    <a:pos x="82" y="0"/>
                  </a:cxn>
                  <a:cxn ang="0">
                    <a:pos x="72" y="6"/>
                  </a:cxn>
                </a:cxnLst>
                <a:rect l="0" t="0" r="r" b="b"/>
                <a:pathLst>
                  <a:path w="82" h="37">
                    <a:moveTo>
                      <a:pt x="72" y="6"/>
                    </a:moveTo>
                    <a:cubicBezTo>
                      <a:pt x="57" y="23"/>
                      <a:pt x="24" y="17"/>
                      <a:pt x="24" y="17"/>
                    </a:cubicBezTo>
                    <a:cubicBezTo>
                      <a:pt x="24" y="17"/>
                      <a:pt x="0" y="16"/>
                      <a:pt x="17" y="26"/>
                    </a:cubicBezTo>
                    <a:cubicBezTo>
                      <a:pt x="33" y="37"/>
                      <a:pt x="53" y="32"/>
                      <a:pt x="76" y="23"/>
                    </a:cubicBezTo>
                    <a:cubicBezTo>
                      <a:pt x="78" y="22"/>
                      <a:pt x="80" y="21"/>
                      <a:pt x="82" y="20"/>
                    </a:cubicBezTo>
                    <a:lnTo>
                      <a:pt x="82" y="0"/>
                    </a:lnTo>
                    <a:cubicBezTo>
                      <a:pt x="79" y="1"/>
                      <a:pt x="75" y="2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6" name="Freeform 244"/>
              <p:cNvSpPr>
                <a:spLocks/>
              </p:cNvSpPr>
              <p:nvPr/>
            </p:nvSpPr>
            <p:spPr bwMode="auto">
              <a:xfrm>
                <a:off x="5001" y="1378"/>
                <a:ext cx="699" cy="167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8" y="14"/>
                  </a:cxn>
                  <a:cxn ang="0">
                    <a:pos x="57" y="22"/>
                  </a:cxn>
                  <a:cxn ang="0">
                    <a:pos x="117" y="23"/>
                  </a:cxn>
                  <a:cxn ang="0">
                    <a:pos x="114" y="8"/>
                  </a:cxn>
                  <a:cxn ang="0">
                    <a:pos x="82" y="3"/>
                  </a:cxn>
                  <a:cxn ang="0">
                    <a:pos x="21" y="1"/>
                  </a:cxn>
                </a:cxnLst>
                <a:rect l="0" t="0" r="r" b="b"/>
                <a:pathLst>
                  <a:path w="138" h="33">
                    <a:moveTo>
                      <a:pt x="21" y="1"/>
                    </a:moveTo>
                    <a:cubicBezTo>
                      <a:pt x="21" y="1"/>
                      <a:pt x="0" y="8"/>
                      <a:pt x="8" y="14"/>
                    </a:cubicBezTo>
                    <a:cubicBezTo>
                      <a:pt x="15" y="20"/>
                      <a:pt x="48" y="22"/>
                      <a:pt x="57" y="22"/>
                    </a:cubicBezTo>
                    <a:cubicBezTo>
                      <a:pt x="66" y="22"/>
                      <a:pt x="96" y="33"/>
                      <a:pt x="117" y="23"/>
                    </a:cubicBezTo>
                    <a:cubicBezTo>
                      <a:pt x="138" y="12"/>
                      <a:pt x="123" y="9"/>
                      <a:pt x="114" y="8"/>
                    </a:cubicBezTo>
                    <a:cubicBezTo>
                      <a:pt x="105" y="6"/>
                      <a:pt x="102" y="0"/>
                      <a:pt x="82" y="3"/>
                    </a:cubicBezTo>
                    <a:cubicBezTo>
                      <a:pt x="37" y="1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7" name="Freeform 245"/>
              <p:cNvSpPr>
                <a:spLocks/>
              </p:cNvSpPr>
              <p:nvPr/>
            </p:nvSpPr>
            <p:spPr bwMode="auto">
              <a:xfrm>
                <a:off x="5078" y="1540"/>
                <a:ext cx="565" cy="146"/>
              </a:xfrm>
              <a:custGeom>
                <a:avLst/>
                <a:gdLst/>
                <a:ahLst/>
                <a:cxnLst>
                  <a:cxn ang="0">
                    <a:pos x="98" y="19"/>
                  </a:cxn>
                  <a:cxn ang="0">
                    <a:pos x="103" y="4"/>
                  </a:cxn>
                  <a:cxn ang="0">
                    <a:pos x="74" y="10"/>
                  </a:cxn>
                  <a:cxn ang="0">
                    <a:pos x="36" y="6"/>
                  </a:cxn>
                  <a:cxn ang="0">
                    <a:pos x="2" y="4"/>
                  </a:cxn>
                  <a:cxn ang="0">
                    <a:pos x="98" y="19"/>
                  </a:cxn>
                </a:cxnLst>
                <a:rect l="0" t="0" r="r" b="b"/>
                <a:pathLst>
                  <a:path w="112" h="29">
                    <a:moveTo>
                      <a:pt x="98" y="19"/>
                    </a:moveTo>
                    <a:cubicBezTo>
                      <a:pt x="112" y="13"/>
                      <a:pt x="111" y="0"/>
                      <a:pt x="103" y="4"/>
                    </a:cubicBezTo>
                    <a:cubicBezTo>
                      <a:pt x="96" y="9"/>
                      <a:pt x="83" y="10"/>
                      <a:pt x="74" y="10"/>
                    </a:cubicBezTo>
                    <a:cubicBezTo>
                      <a:pt x="65" y="11"/>
                      <a:pt x="45" y="3"/>
                      <a:pt x="36" y="6"/>
                    </a:cubicBezTo>
                    <a:cubicBezTo>
                      <a:pt x="27" y="9"/>
                      <a:pt x="2" y="4"/>
                      <a:pt x="2" y="4"/>
                    </a:cubicBezTo>
                    <a:cubicBezTo>
                      <a:pt x="0" y="29"/>
                      <a:pt x="83" y="25"/>
                      <a:pt x="98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8" name="Freeform 246"/>
              <p:cNvSpPr>
                <a:spLocks/>
              </p:cNvSpPr>
              <p:nvPr/>
            </p:nvSpPr>
            <p:spPr bwMode="auto">
              <a:xfrm>
                <a:off x="5041" y="1657"/>
                <a:ext cx="581" cy="479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26" y="54"/>
                  </a:cxn>
                  <a:cxn ang="0">
                    <a:pos x="50" y="77"/>
                  </a:cxn>
                  <a:cxn ang="0">
                    <a:pos x="59" y="84"/>
                  </a:cxn>
                  <a:cxn ang="0">
                    <a:pos x="81" y="52"/>
                  </a:cxn>
                  <a:cxn ang="0">
                    <a:pos x="111" y="52"/>
                  </a:cxn>
                  <a:cxn ang="0">
                    <a:pos x="79" y="27"/>
                  </a:cxn>
                  <a:cxn ang="0">
                    <a:pos x="37" y="16"/>
                  </a:cxn>
                  <a:cxn ang="0">
                    <a:pos x="12" y="41"/>
                  </a:cxn>
                  <a:cxn ang="0">
                    <a:pos x="3" y="53"/>
                  </a:cxn>
                </a:cxnLst>
                <a:rect l="0" t="0" r="r" b="b"/>
                <a:pathLst>
                  <a:path w="115" h="95">
                    <a:moveTo>
                      <a:pt x="3" y="53"/>
                    </a:moveTo>
                    <a:cubicBezTo>
                      <a:pt x="5" y="60"/>
                      <a:pt x="14" y="68"/>
                      <a:pt x="26" y="54"/>
                    </a:cubicBezTo>
                    <a:cubicBezTo>
                      <a:pt x="48" y="29"/>
                      <a:pt x="48" y="72"/>
                      <a:pt x="50" y="77"/>
                    </a:cubicBezTo>
                    <a:cubicBezTo>
                      <a:pt x="51" y="81"/>
                      <a:pt x="54" y="95"/>
                      <a:pt x="59" y="84"/>
                    </a:cubicBezTo>
                    <a:cubicBezTo>
                      <a:pt x="63" y="74"/>
                      <a:pt x="70" y="39"/>
                      <a:pt x="81" y="52"/>
                    </a:cubicBezTo>
                    <a:cubicBezTo>
                      <a:pt x="100" y="76"/>
                      <a:pt x="115" y="54"/>
                      <a:pt x="111" y="52"/>
                    </a:cubicBezTo>
                    <a:cubicBezTo>
                      <a:pt x="106" y="51"/>
                      <a:pt x="79" y="37"/>
                      <a:pt x="79" y="27"/>
                    </a:cubicBezTo>
                    <a:cubicBezTo>
                      <a:pt x="79" y="16"/>
                      <a:pt x="42" y="0"/>
                      <a:pt x="37" y="16"/>
                    </a:cubicBezTo>
                    <a:cubicBezTo>
                      <a:pt x="33" y="33"/>
                      <a:pt x="12" y="41"/>
                      <a:pt x="12" y="41"/>
                    </a:cubicBezTo>
                    <a:cubicBezTo>
                      <a:pt x="0" y="44"/>
                      <a:pt x="2" y="45"/>
                      <a:pt x="3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919" name="Freeform 247"/>
              <p:cNvSpPr>
                <a:spLocks/>
              </p:cNvSpPr>
              <p:nvPr/>
            </p:nvSpPr>
            <p:spPr bwMode="auto">
              <a:xfrm>
                <a:off x="5420" y="1463"/>
                <a:ext cx="330" cy="854"/>
              </a:xfrm>
              <a:custGeom>
                <a:avLst/>
                <a:gdLst/>
                <a:ahLst/>
                <a:cxnLst>
                  <a:cxn ang="0">
                    <a:pos x="51" y="40"/>
                  </a:cxn>
                  <a:cxn ang="0">
                    <a:pos x="22" y="49"/>
                  </a:cxn>
                  <a:cxn ang="0">
                    <a:pos x="22" y="59"/>
                  </a:cxn>
                  <a:cxn ang="0">
                    <a:pos x="50" y="90"/>
                  </a:cxn>
                  <a:cxn ang="0">
                    <a:pos x="34" y="118"/>
                  </a:cxn>
                  <a:cxn ang="0">
                    <a:pos x="0" y="148"/>
                  </a:cxn>
                  <a:cxn ang="0">
                    <a:pos x="17" y="155"/>
                  </a:cxn>
                  <a:cxn ang="0">
                    <a:pos x="47" y="166"/>
                  </a:cxn>
                  <a:cxn ang="0">
                    <a:pos x="63" y="162"/>
                  </a:cxn>
                  <a:cxn ang="0">
                    <a:pos x="65" y="0"/>
                  </a:cxn>
                  <a:cxn ang="0">
                    <a:pos x="51" y="40"/>
                  </a:cxn>
                </a:cxnLst>
                <a:rect l="0" t="0" r="r" b="b"/>
                <a:pathLst>
                  <a:path w="65" h="169">
                    <a:moveTo>
                      <a:pt x="51" y="40"/>
                    </a:moveTo>
                    <a:cubicBezTo>
                      <a:pt x="44" y="46"/>
                      <a:pt x="30" y="49"/>
                      <a:pt x="22" y="49"/>
                    </a:cubicBezTo>
                    <a:cubicBezTo>
                      <a:pt x="13" y="48"/>
                      <a:pt x="14" y="56"/>
                      <a:pt x="22" y="59"/>
                    </a:cubicBezTo>
                    <a:cubicBezTo>
                      <a:pt x="30" y="62"/>
                      <a:pt x="49" y="75"/>
                      <a:pt x="50" y="90"/>
                    </a:cubicBezTo>
                    <a:cubicBezTo>
                      <a:pt x="50" y="104"/>
                      <a:pt x="51" y="115"/>
                      <a:pt x="34" y="118"/>
                    </a:cubicBezTo>
                    <a:cubicBezTo>
                      <a:pt x="18" y="122"/>
                      <a:pt x="3" y="124"/>
                      <a:pt x="0" y="148"/>
                    </a:cubicBezTo>
                    <a:cubicBezTo>
                      <a:pt x="0" y="148"/>
                      <a:pt x="10" y="154"/>
                      <a:pt x="17" y="155"/>
                    </a:cubicBezTo>
                    <a:cubicBezTo>
                      <a:pt x="23" y="155"/>
                      <a:pt x="42" y="163"/>
                      <a:pt x="47" y="166"/>
                    </a:cubicBezTo>
                    <a:cubicBezTo>
                      <a:pt x="51" y="169"/>
                      <a:pt x="58" y="167"/>
                      <a:pt x="63" y="162"/>
                    </a:cubicBezTo>
                    <a:lnTo>
                      <a:pt x="65" y="0"/>
                    </a:lnTo>
                    <a:cubicBezTo>
                      <a:pt x="64" y="8"/>
                      <a:pt x="58" y="36"/>
                      <a:pt x="51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3322" name="Rectangle 248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98450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23" name="Rectangle 249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609600" y="1600200"/>
            <a:ext cx="81534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8922" name="Rectangle 25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9845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923" name="Rectangle 2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10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924" name="Rectangle 2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00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1DC83DF-2684-45C9-B2AD-DE43EADE8D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itchFamily="2" charset="2"/>
        <a:buChar char="Ø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Ø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-1214478" y="714356"/>
            <a:ext cx="9547251" cy="3006740"/>
          </a:xfrm>
        </p:spPr>
        <p:txBody>
          <a:bodyPr/>
          <a:lstStyle/>
          <a:p>
            <a:pPr eaLnBrk="1" hangingPunct="1"/>
            <a:r>
              <a:rPr lang="zh-CN" altLang="en-US" sz="4000" dirty="0" smtClean="0"/>
              <a:t/>
            </a:r>
            <a:br>
              <a:rPr lang="zh-CN" altLang="en-US" sz="4000" dirty="0" smtClean="0"/>
            </a:br>
            <a:r>
              <a:rPr lang="zh-CN" altLang="en-US" sz="4000" dirty="0" smtClean="0"/>
              <a:t/>
            </a:r>
            <a:br>
              <a:rPr lang="zh-CN" altLang="en-US" sz="4000" dirty="0" smtClean="0"/>
            </a:br>
            <a:r>
              <a:rPr lang="zh-CN" altLang="en-US" sz="4000" dirty="0" smtClean="0"/>
              <a:t>　　　　</a:t>
            </a:r>
            <a:r>
              <a:rPr lang="zh-CN" altLang="en-US" sz="4800" b="1" dirty="0" smtClean="0"/>
              <a:t>其他货币资金的核算</a:t>
            </a:r>
            <a:r>
              <a:rPr lang="zh-CN" altLang="en-US" sz="4800" dirty="0" smtClean="0"/>
              <a:t/>
            </a:r>
            <a:br>
              <a:rPr lang="zh-CN" altLang="en-US" sz="4800" dirty="0" smtClean="0"/>
            </a:br>
            <a:endParaRPr lang="zh-CN" altLang="en-US" sz="4800" b="1" dirty="0" smtClean="0"/>
          </a:p>
        </p:txBody>
      </p:sp>
      <p:pic>
        <p:nvPicPr>
          <p:cNvPr id="25602" name="Picture 4" descr="BS00508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5157788"/>
            <a:ext cx="1611313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smtClean="0"/>
              <a:t/>
            </a:r>
            <a:br>
              <a:rPr lang="en-US" altLang="zh-CN" sz="4000" smtClean="0"/>
            </a:br>
            <a:r>
              <a:rPr lang="en-US" altLang="zh-CN" sz="4000" smtClean="0"/>
              <a:t/>
            </a:r>
            <a:br>
              <a:rPr lang="en-US" altLang="zh-CN" sz="4000" smtClean="0"/>
            </a:br>
            <a:endParaRPr lang="en-US" altLang="zh-CN" sz="4000" smtClean="0"/>
          </a:p>
        </p:txBody>
      </p:sp>
      <p:sp>
        <p:nvSpPr>
          <p:cNvPr id="26626" name="AutoShape 4"/>
          <p:cNvSpPr>
            <a:spLocks noChangeArrowheads="1"/>
          </p:cNvSpPr>
          <p:nvPr/>
        </p:nvSpPr>
        <p:spPr bwMode="auto">
          <a:xfrm>
            <a:off x="684213" y="620713"/>
            <a:ext cx="1223962" cy="7191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-100013"/>
            <a:ext cx="3038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i="1">
                <a:solidFill>
                  <a:srgbClr val="E40000"/>
                </a:solidFill>
              </a:rPr>
              <a:t>“</a:t>
            </a:r>
            <a:r>
              <a:rPr lang="zh-CN" altLang="en-US" sz="3200" b="1" i="1">
                <a:solidFill>
                  <a:srgbClr val="E40000"/>
                </a:solidFill>
              </a:rPr>
              <a:t>其他货币资金”</a:t>
            </a: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827088" y="692150"/>
            <a:ext cx="12239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</a:rPr>
              <a:t>定义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95288" y="1484313"/>
            <a:ext cx="7775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00"/>
                </a:solidFill>
              </a:rPr>
              <a:t>是指企业除库存现金、银行存款以外的各种货币资金。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468313" y="1916113"/>
            <a:ext cx="4321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rPr>
              <a:t>一、其他货币资金的内容</a:t>
            </a:r>
          </a:p>
        </p:txBody>
      </p:sp>
      <p:graphicFrame>
        <p:nvGraphicFramePr>
          <p:cNvPr id="10" name="图示 9"/>
          <p:cNvGraphicFramePr/>
          <p:nvPr/>
        </p:nvGraphicFramePr>
        <p:xfrm>
          <a:off x="1403648" y="2924944"/>
          <a:ext cx="6408712" cy="3703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  <p:bldP spid="31752" grpId="0"/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2124075" y="260350"/>
            <a:ext cx="8540750" cy="1143000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二、其他货币资金的核算</a:t>
            </a:r>
          </a:p>
        </p:txBody>
      </p:sp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3203575" y="1268413"/>
            <a:ext cx="2317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/>
              <a:t>其他货币资金</a:t>
            </a:r>
          </a:p>
        </p:txBody>
      </p:sp>
      <p:sp>
        <p:nvSpPr>
          <p:cNvPr id="27651" name="Line 7"/>
          <p:cNvSpPr>
            <a:spLocks noChangeShapeType="1"/>
          </p:cNvSpPr>
          <p:nvPr/>
        </p:nvSpPr>
        <p:spPr bwMode="auto">
          <a:xfrm>
            <a:off x="2124075" y="1916113"/>
            <a:ext cx="432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2" name="Line 8"/>
          <p:cNvSpPr>
            <a:spLocks noChangeShapeType="1"/>
          </p:cNvSpPr>
          <p:nvPr/>
        </p:nvSpPr>
        <p:spPr bwMode="auto">
          <a:xfrm>
            <a:off x="4211638" y="191611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3" name="Line 9"/>
          <p:cNvSpPr>
            <a:spLocks noChangeShapeType="1"/>
          </p:cNvSpPr>
          <p:nvPr/>
        </p:nvSpPr>
        <p:spPr bwMode="auto">
          <a:xfrm>
            <a:off x="2195513" y="2924175"/>
            <a:ext cx="410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2051050" y="1557338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/>
              <a:t>借</a:t>
            </a: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6084888" y="1557338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/>
              <a:t>贷</a:t>
            </a:r>
          </a:p>
        </p:txBody>
      </p:sp>
      <p:sp>
        <p:nvSpPr>
          <p:cNvPr id="27656" name="Text Box 12"/>
          <p:cNvSpPr txBox="1">
            <a:spLocks noChangeArrowheads="1"/>
          </p:cNvSpPr>
          <p:nvPr/>
        </p:nvSpPr>
        <p:spPr bwMode="auto">
          <a:xfrm>
            <a:off x="2555875" y="2205038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/>
              <a:t>增加数</a:t>
            </a: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4859338" y="2205038"/>
            <a:ext cx="1008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/>
              <a:t>减少数</a:t>
            </a:r>
          </a:p>
        </p:txBody>
      </p:sp>
      <p:sp>
        <p:nvSpPr>
          <p:cNvPr id="27658" name="Text Box 14"/>
          <p:cNvSpPr txBox="1">
            <a:spLocks noChangeArrowheads="1"/>
          </p:cNvSpPr>
          <p:nvPr/>
        </p:nvSpPr>
        <p:spPr bwMode="auto">
          <a:xfrm>
            <a:off x="2195513" y="3068638"/>
            <a:ext cx="18002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余额：企业实际持有的其他货币资金额</a:t>
            </a:r>
          </a:p>
        </p:txBody>
      </p:sp>
      <p:sp>
        <p:nvSpPr>
          <p:cNvPr id="27659" name="Text Box 15"/>
          <p:cNvSpPr txBox="1">
            <a:spLocks noChangeArrowheads="1"/>
          </p:cNvSpPr>
          <p:nvPr/>
        </p:nvSpPr>
        <p:spPr bwMode="auto">
          <a:xfrm>
            <a:off x="684213" y="5013325"/>
            <a:ext cx="921702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zh-CN" sz="2400" b="1"/>
              <a:t> </a:t>
            </a:r>
            <a:r>
              <a:rPr lang="en-US" altLang="zh-CN" sz="2000" b="1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外埠存款    </a:t>
            </a:r>
            <a:r>
              <a:rPr lang="en-US" altLang="zh-CN" sz="2000" b="1"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银行汇票存款　　　</a:t>
            </a:r>
            <a:r>
              <a:rPr lang="en-US" altLang="zh-CN" sz="2000" b="1"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银行本票存款　　</a:t>
            </a:r>
            <a:endParaRPr lang="en-US" altLang="zh-CN" sz="2000" b="1">
              <a:latin typeface="黑体" pitchFamily="49" charset="-122"/>
              <a:ea typeface="黑体" pitchFamily="49" charset="-122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zh-CN" sz="2000" b="1">
                <a:latin typeface="黑体" pitchFamily="49" charset="-122"/>
                <a:ea typeface="黑体" pitchFamily="49" charset="-122"/>
              </a:rPr>
              <a:t> 4.</a:t>
            </a:r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信用卡存款  </a:t>
            </a:r>
            <a:r>
              <a:rPr lang="en-US" altLang="zh-CN" sz="2000" b="1">
                <a:latin typeface="黑体" pitchFamily="49" charset="-122"/>
                <a:ea typeface="黑体" pitchFamily="49" charset="-122"/>
              </a:rPr>
              <a:t>5.</a:t>
            </a:r>
            <a:r>
              <a:rPr lang="zh-CN" altLang="en-US" sz="2000" b="1">
                <a:latin typeface="黑体" pitchFamily="49" charset="-122"/>
                <a:ea typeface="黑体" pitchFamily="49" charset="-122"/>
              </a:rPr>
              <a:t>信用证保证金存款　　　　　　</a:t>
            </a:r>
          </a:p>
          <a:p>
            <a:pPr marL="342900" indent="-342900">
              <a:spcBef>
                <a:spcPct val="50000"/>
              </a:spcBef>
            </a:pPr>
            <a:endParaRPr lang="zh-CN" altLang="en-US" sz="2000" b="1"/>
          </a:p>
          <a:p>
            <a:pPr marL="342900" indent="-342900">
              <a:spcBef>
                <a:spcPct val="50000"/>
              </a:spcBef>
            </a:pPr>
            <a:endParaRPr lang="zh-CN" altLang="en-US" sz="2400" b="1"/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altLang="zh-CN" sz="2400" b="1"/>
          </a:p>
        </p:txBody>
      </p:sp>
      <p:sp>
        <p:nvSpPr>
          <p:cNvPr id="27660" name="Text Box 16"/>
          <p:cNvSpPr txBox="1">
            <a:spLocks noChangeArrowheads="1"/>
          </p:cNvSpPr>
          <p:nvPr/>
        </p:nvSpPr>
        <p:spPr bwMode="auto">
          <a:xfrm>
            <a:off x="1042988" y="4292600"/>
            <a:ext cx="432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/>
              <a:t>按其种类设置的明细科目有：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2976" y="1142984"/>
            <a:ext cx="2401888" cy="1200136"/>
          </a:xfrm>
        </p:spPr>
        <p:txBody>
          <a:bodyPr/>
          <a:lstStyle/>
          <a:p>
            <a:pPr eaLnBrk="1" hangingPunct="1"/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、外埠存款</a:t>
            </a:r>
          </a:p>
        </p:txBody>
      </p:sp>
      <p:sp>
        <p:nvSpPr>
          <p:cNvPr id="501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00100" y="2857496"/>
            <a:ext cx="6911975" cy="180181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b="1" dirty="0" smtClean="0"/>
              <a:t>外埠存款是指企业为了到外地进行临时或零星采购，而汇往采购地银行开立采购专户的款项。</a:t>
            </a:r>
          </a:p>
          <a:p>
            <a:pPr eaLnBrk="1" hangingPunct="1">
              <a:lnSpc>
                <a:spcPct val="90000"/>
              </a:lnSpc>
              <a:buNone/>
            </a:pPr>
            <a:endParaRPr lang="zh-CN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例：</a:t>
            </a:r>
            <a:br>
              <a:rPr lang="zh-CN" altLang="en-US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214422"/>
            <a:ext cx="8153400" cy="4498975"/>
          </a:xfrm>
        </p:spPr>
        <p:txBody>
          <a:bodyPr/>
          <a:lstStyle/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</a:t>
            </a:r>
            <a:r>
              <a:rPr lang="zh-CN" altLang="zh-CN" b="1" dirty="0" smtClean="0">
                <a:latin typeface="+mn-ea"/>
              </a:rPr>
              <a:t>企业委托当地银行将</a:t>
            </a:r>
            <a:r>
              <a:rPr lang="en-US" altLang="zh-CN" b="1" dirty="0" smtClean="0">
                <a:latin typeface="+mn-ea"/>
              </a:rPr>
              <a:t>6500</a:t>
            </a:r>
            <a:r>
              <a:rPr lang="zh-CN" altLang="zh-CN" b="1" dirty="0" smtClean="0">
                <a:latin typeface="+mn-ea"/>
              </a:rPr>
              <a:t>元款项汇往采购地开立专户。</a:t>
            </a:r>
            <a:endParaRPr lang="en-US" altLang="zh-CN" b="1" dirty="0" smtClean="0">
              <a:latin typeface="+mn-ea"/>
            </a:endParaRPr>
          </a:p>
          <a:p>
            <a:r>
              <a:rPr lang="en-US" altLang="zh-CN" b="1" dirty="0" smtClean="0">
                <a:solidFill>
                  <a:srgbClr val="000000"/>
                </a:solidFill>
              </a:rPr>
              <a:t>2</a:t>
            </a:r>
            <a:r>
              <a:rPr lang="zh-CN" altLang="en-US" b="1" dirty="0" smtClean="0">
                <a:solidFill>
                  <a:srgbClr val="000000"/>
                </a:solidFill>
              </a:rPr>
              <a:t>、</a:t>
            </a:r>
            <a:r>
              <a:rPr lang="zh-CN" altLang="zh-CN" b="1" dirty="0" smtClean="0">
                <a:latin typeface="+mn-ea"/>
              </a:rPr>
              <a:t>企业收到采购员交来供应单位发票账单等报销凭证，注明采购材料价款</a:t>
            </a:r>
            <a:r>
              <a:rPr lang="en-US" altLang="zh-CN" b="1" dirty="0" smtClean="0">
                <a:latin typeface="+mn-ea"/>
              </a:rPr>
              <a:t>5000</a:t>
            </a:r>
            <a:r>
              <a:rPr lang="zh-CN" altLang="zh-CN" b="1" dirty="0" smtClean="0">
                <a:latin typeface="+mn-ea"/>
              </a:rPr>
              <a:t>元，增值税款</a:t>
            </a:r>
            <a:r>
              <a:rPr lang="en-US" altLang="zh-CN" b="1" dirty="0" smtClean="0">
                <a:latin typeface="+mn-ea"/>
              </a:rPr>
              <a:t>850</a:t>
            </a:r>
            <a:r>
              <a:rPr lang="zh-CN" altLang="zh-CN" b="1" dirty="0" smtClean="0">
                <a:latin typeface="+mn-ea"/>
              </a:rPr>
              <a:t>元</a:t>
            </a:r>
            <a:r>
              <a:rPr lang="zh-CN" altLang="en-US" b="1" dirty="0" smtClean="0">
                <a:latin typeface="+mn-ea"/>
              </a:rPr>
              <a:t>，材料已验收入库。</a:t>
            </a:r>
            <a:endParaRPr lang="en-US" altLang="zh-CN" b="1" dirty="0" smtClean="0">
              <a:latin typeface="+mn-ea"/>
            </a:endParaRPr>
          </a:p>
          <a:p>
            <a:r>
              <a:rPr lang="en-US" altLang="zh-CN" b="1" dirty="0" smtClean="0">
                <a:solidFill>
                  <a:srgbClr val="000000"/>
                </a:solidFill>
              </a:rPr>
              <a:t>3</a:t>
            </a:r>
            <a:r>
              <a:rPr lang="zh-CN" altLang="en-US" b="1" dirty="0" smtClean="0">
                <a:solidFill>
                  <a:srgbClr val="000000"/>
                </a:solidFill>
              </a:rPr>
              <a:t>、</a:t>
            </a:r>
            <a:r>
              <a:rPr lang="zh-CN" altLang="zh-CN" b="1" dirty="0" smtClean="0">
                <a:latin typeface="+mn-ea"/>
              </a:rPr>
              <a:t>企业将多余的外埠存款</a:t>
            </a:r>
            <a:r>
              <a:rPr lang="en-US" altLang="zh-CN" b="1" dirty="0" smtClean="0">
                <a:latin typeface="+mn-ea"/>
              </a:rPr>
              <a:t>650</a:t>
            </a:r>
            <a:r>
              <a:rPr lang="zh-CN" altLang="zh-CN" b="1" dirty="0" smtClean="0">
                <a:latin typeface="+mn-ea"/>
              </a:rPr>
              <a:t>元转回当地银行时。</a:t>
            </a:r>
            <a:endParaRPr lang="en-US" altLang="zh-CN" b="1" dirty="0" smtClean="0">
              <a:solidFill>
                <a:srgbClr val="000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0825" y="0"/>
            <a:ext cx="8512175" cy="6357957"/>
          </a:xfrm>
        </p:spPr>
        <p:txBody>
          <a:bodyPr/>
          <a:lstStyle/>
          <a:p>
            <a:pPr eaLnBrk="1" hangingPunct="1">
              <a:defRPr/>
            </a:pPr>
            <a:endParaRPr lang="en-US" altLang="zh-CN" sz="2000" b="1" dirty="0" smtClean="0">
              <a:latin typeface="+mn-ea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、</a:t>
            </a:r>
            <a:r>
              <a:rPr lang="zh-CN" altLang="zh-CN" sz="2000" b="1" dirty="0" smtClean="0">
                <a:latin typeface="+mn-ea"/>
              </a:rPr>
              <a:t>企业委托当地银行将</a:t>
            </a:r>
            <a:r>
              <a:rPr lang="en-US" altLang="zh-CN" sz="2000" b="1" dirty="0" smtClean="0">
                <a:latin typeface="+mn-ea"/>
              </a:rPr>
              <a:t>6500</a:t>
            </a:r>
            <a:r>
              <a:rPr lang="zh-CN" altLang="zh-CN" sz="2000" b="1" dirty="0" smtClean="0">
                <a:latin typeface="+mn-ea"/>
              </a:rPr>
              <a:t>元款项汇往采购地开立专户。</a:t>
            </a:r>
            <a:r>
              <a:rPr lang="en-US" altLang="zh-CN" sz="2000" b="1" dirty="0" smtClean="0"/>
              <a:t/>
            </a:r>
            <a:br>
              <a:rPr lang="en-US" altLang="zh-CN" sz="2000" b="1" dirty="0" smtClean="0"/>
            </a:br>
            <a:endParaRPr lang="en-US" altLang="zh-CN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　　借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其他货币资金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外埠存款         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6500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zh-CN" altLang="en-US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　　　贷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银行存款               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6500</a:t>
            </a:r>
            <a:r>
              <a:rPr lang="zh-CN" altLang="en-US" sz="2000" b="1" dirty="0">
                <a:solidFill>
                  <a:srgbClr val="000000"/>
                </a:solidFill>
              </a:rPr>
              <a:t/>
            </a:r>
            <a:br>
              <a:rPr lang="zh-CN" altLang="en-US" sz="2000" b="1" dirty="0">
                <a:solidFill>
                  <a:srgbClr val="000000"/>
                </a:solidFill>
              </a:rPr>
            </a:br>
            <a:endParaRPr lang="zh-CN" altLang="en-US" sz="20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en-US" altLang="zh-CN" sz="2000" b="1" dirty="0">
                <a:solidFill>
                  <a:srgbClr val="000000"/>
                </a:solidFill>
              </a:rPr>
              <a:t>2</a:t>
            </a:r>
            <a:r>
              <a:rPr lang="zh-CN" altLang="en-US" sz="2000" b="1" dirty="0" smtClean="0">
                <a:solidFill>
                  <a:srgbClr val="000000"/>
                </a:solidFill>
              </a:rPr>
              <a:t>、</a:t>
            </a:r>
            <a:r>
              <a:rPr lang="zh-CN" altLang="zh-CN" sz="2000" b="1" dirty="0" smtClean="0">
                <a:latin typeface="+mn-ea"/>
              </a:rPr>
              <a:t>企业收到采购员交来供应单位发票账单等报销凭证，注明采购材料价款</a:t>
            </a:r>
            <a:r>
              <a:rPr lang="en-US" altLang="zh-CN" sz="2000" b="1" dirty="0" smtClean="0">
                <a:latin typeface="+mn-ea"/>
              </a:rPr>
              <a:t>5000</a:t>
            </a:r>
            <a:r>
              <a:rPr lang="zh-CN" altLang="zh-CN" sz="2000" b="1" dirty="0" smtClean="0">
                <a:latin typeface="+mn-ea"/>
              </a:rPr>
              <a:t>元，增值税款</a:t>
            </a:r>
            <a:r>
              <a:rPr lang="en-US" altLang="zh-CN" sz="2000" b="1" dirty="0" smtClean="0">
                <a:latin typeface="+mn-ea"/>
              </a:rPr>
              <a:t>850</a:t>
            </a:r>
            <a:r>
              <a:rPr lang="zh-CN" altLang="zh-CN" sz="2000" b="1" dirty="0" smtClean="0">
                <a:latin typeface="+mn-ea"/>
              </a:rPr>
              <a:t>元</a:t>
            </a:r>
            <a:r>
              <a:rPr lang="zh-CN" altLang="en-US" sz="2000" b="1" dirty="0" smtClean="0">
                <a:latin typeface="+mn-ea"/>
              </a:rPr>
              <a:t>，材料已验收入库。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zh-CN" altLang="en-US" sz="2000" b="1" dirty="0">
                <a:solidFill>
                  <a:srgbClr val="000000"/>
                </a:solidFill>
              </a:rPr>
              <a:t>　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　借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: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原材料                                                 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5000</a:t>
            </a: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            应交税费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—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应交增值税（进项税额）  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850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/>
            </a:r>
            <a:b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</a:br>
            <a:endParaRPr lang="en-US" altLang="zh-CN" sz="2000" b="1" dirty="0" smtClean="0">
              <a:solidFill>
                <a:srgbClr val="E40000">
                  <a:lumMod val="50000"/>
                </a:srgbClr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           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贷</a:t>
            </a:r>
            <a:r>
              <a:rPr lang="en-US" altLang="zh-CN" sz="2000" b="1" dirty="0">
                <a:solidFill>
                  <a:srgbClr val="E40000">
                    <a:lumMod val="50000"/>
                  </a:srgbClr>
                </a:solidFill>
              </a:rPr>
              <a:t>: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其他货币资金</a:t>
            </a:r>
            <a:r>
              <a:rPr lang="en-US" altLang="zh-CN" sz="2000" b="1" dirty="0">
                <a:solidFill>
                  <a:srgbClr val="E40000">
                    <a:lumMod val="50000"/>
                  </a:srgbClr>
                </a:solidFill>
              </a:rPr>
              <a:t>-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外埠存款 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5850</a:t>
            </a:r>
            <a:r>
              <a:rPr lang="zh-CN" altLang="en-US" sz="2000" b="1" dirty="0">
                <a:solidFill>
                  <a:srgbClr val="000000"/>
                </a:solidFill>
              </a:rPr>
              <a:t/>
            </a:r>
            <a:br>
              <a:rPr lang="zh-CN" altLang="en-US" sz="2000" b="1" dirty="0">
                <a:solidFill>
                  <a:srgbClr val="000000"/>
                </a:solidFill>
              </a:rPr>
            </a:br>
            <a:endParaRPr lang="zh-CN" altLang="en-US" sz="20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en-US" altLang="zh-CN" sz="2000" b="1" dirty="0">
                <a:solidFill>
                  <a:srgbClr val="000000"/>
                </a:solidFill>
              </a:rPr>
              <a:t>3</a:t>
            </a:r>
            <a:r>
              <a:rPr lang="zh-CN" altLang="en-US" sz="2000" b="1" dirty="0" smtClean="0">
                <a:solidFill>
                  <a:srgbClr val="000000"/>
                </a:solidFill>
              </a:rPr>
              <a:t>、</a:t>
            </a:r>
            <a:r>
              <a:rPr lang="zh-CN" altLang="zh-CN" sz="2000" b="1" dirty="0" smtClean="0">
                <a:latin typeface="+mn-ea"/>
              </a:rPr>
              <a:t>企业将多余的外埠存款</a:t>
            </a:r>
            <a:r>
              <a:rPr lang="en-US" altLang="zh-CN" sz="2000" b="1" dirty="0" smtClean="0">
                <a:latin typeface="+mn-ea"/>
              </a:rPr>
              <a:t>650</a:t>
            </a:r>
            <a:r>
              <a:rPr lang="zh-CN" altLang="zh-CN" sz="2000" b="1" dirty="0" smtClean="0">
                <a:latin typeface="+mn-ea"/>
              </a:rPr>
              <a:t>元转回当地银行时。 </a:t>
            </a:r>
            <a:r>
              <a:rPr lang="zh-CN" altLang="en-US" sz="2000" b="1" dirty="0">
                <a:solidFill>
                  <a:srgbClr val="000000"/>
                </a:solidFill>
              </a:rPr>
              <a:t/>
            </a:r>
            <a:br>
              <a:rPr lang="zh-CN" altLang="en-US" sz="2000" b="1" dirty="0">
                <a:solidFill>
                  <a:srgbClr val="000000"/>
                </a:solidFill>
              </a:rPr>
            </a:br>
            <a:endParaRPr lang="zh-CN" altLang="en-US" sz="20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zh-CN" altLang="en-US" sz="2000" b="1" dirty="0">
                <a:solidFill>
                  <a:srgbClr val="000000"/>
                </a:solidFill>
              </a:rPr>
              <a:t>　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　借</a:t>
            </a:r>
            <a:r>
              <a:rPr lang="en-US" altLang="zh-CN" sz="2000" b="1" dirty="0">
                <a:solidFill>
                  <a:srgbClr val="E40000">
                    <a:lumMod val="50000"/>
                  </a:srgbClr>
                </a:solidFill>
              </a:rPr>
              <a:t>: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银行存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款          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650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/>
            </a:r>
            <a:b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</a:br>
            <a:endParaRPr lang="zh-CN" altLang="en-US" sz="2000" b="1" dirty="0">
              <a:solidFill>
                <a:srgbClr val="E40000">
                  <a:lumMod val="50000"/>
                </a:srgbClr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　　　贷</a:t>
            </a:r>
            <a:r>
              <a:rPr lang="en-US" altLang="zh-CN" sz="2000" b="1" dirty="0">
                <a:solidFill>
                  <a:srgbClr val="E40000">
                    <a:lumMod val="50000"/>
                  </a:srgbClr>
                </a:solidFill>
              </a:rPr>
              <a:t>: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其他货币资金</a:t>
            </a:r>
            <a:r>
              <a:rPr lang="en-US" altLang="zh-CN" sz="2000" b="1" dirty="0">
                <a:solidFill>
                  <a:srgbClr val="E40000">
                    <a:lumMod val="50000"/>
                  </a:srgbClr>
                </a:solidFill>
              </a:rPr>
              <a:t>-</a:t>
            </a:r>
            <a:r>
              <a:rPr lang="zh-CN" altLang="en-US" sz="2000" b="1" dirty="0">
                <a:solidFill>
                  <a:srgbClr val="E40000">
                    <a:lumMod val="50000"/>
                  </a:srgbClr>
                </a:solidFill>
              </a:rPr>
              <a:t>外埠存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款   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650  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1928858" y="714356"/>
            <a:ext cx="8540751" cy="1143008"/>
          </a:xfrm>
        </p:spPr>
        <p:txBody>
          <a:bodyPr/>
          <a:lstStyle/>
          <a:p>
            <a:pPr eaLnBrk="1" hangingPunct="1"/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、银行本票存款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1000100" y="3929066"/>
            <a:ext cx="7099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/>
              <a:t>适用于</a:t>
            </a:r>
            <a:r>
              <a:rPr lang="zh-CN" altLang="en-US" sz="2400" b="1" dirty="0">
                <a:solidFill>
                  <a:schemeClr val="tx2"/>
                </a:solidFill>
              </a:rPr>
              <a:t>同一票据交换区域内</a:t>
            </a:r>
            <a:r>
              <a:rPr lang="zh-CN" altLang="en-US" sz="2400" b="1" dirty="0"/>
              <a:t>。</a:t>
            </a:r>
            <a:r>
              <a:rPr lang="zh-CN" altLang="en-US" sz="2400" dirty="0"/>
              <a:t>  </a:t>
            </a:r>
          </a:p>
        </p:txBody>
      </p:sp>
      <p:sp>
        <p:nvSpPr>
          <p:cNvPr id="36870" name="矩形 6"/>
          <p:cNvSpPr>
            <a:spLocks noChangeArrowheads="1"/>
          </p:cNvSpPr>
          <p:nvPr/>
        </p:nvSpPr>
        <p:spPr bwMode="auto">
          <a:xfrm>
            <a:off x="1000100" y="2214554"/>
            <a:ext cx="75724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tx2"/>
                </a:solidFill>
              </a:rPr>
              <a:t> 银</a:t>
            </a:r>
            <a:r>
              <a:rPr lang="zh-CN" altLang="en-US" sz="2400" b="1" dirty="0">
                <a:solidFill>
                  <a:schemeClr val="tx2"/>
                </a:solidFill>
              </a:rPr>
              <a:t>行本票</a:t>
            </a:r>
            <a:r>
              <a:rPr lang="zh-CN" altLang="en-US" sz="2400" b="1" dirty="0"/>
              <a:t>是申请人将款项交存银行，由银行签发的</a:t>
            </a:r>
            <a:r>
              <a:rPr lang="zh-CN" altLang="en-US" sz="2400" b="1" dirty="0" smtClean="0"/>
              <a:t>承    诺</a:t>
            </a:r>
            <a:r>
              <a:rPr lang="zh-CN" altLang="en-US" sz="2400" b="1" dirty="0"/>
              <a:t>自己在见票时无条件支付确定的金额给收款人或者持票人的票据。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40750" cy="1143000"/>
          </a:xfrm>
        </p:spPr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158" y="1071546"/>
            <a:ext cx="8153400" cy="4498975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例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/>
              <a:t>（</a:t>
            </a:r>
            <a:r>
              <a:rPr lang="en-US" altLang="zh-CN" b="1" dirty="0" smtClean="0"/>
              <a:t>1</a:t>
            </a:r>
            <a:r>
              <a:rPr lang="zh-CN" altLang="en-US" b="1" dirty="0" smtClean="0"/>
              <a:t>）企业向银行申请办理银行本票</a:t>
            </a:r>
            <a:r>
              <a:rPr lang="en-US" altLang="zh-CN" b="1" dirty="0" smtClean="0"/>
              <a:t>4680</a:t>
            </a:r>
            <a:r>
              <a:rPr lang="zh-CN" altLang="en-US" b="1" dirty="0" smtClean="0"/>
              <a:t>元。企业向银行提交“银行本票委托书”，并将款项交存银行，取得银行本票。</a:t>
            </a:r>
            <a:endParaRPr lang="en-US" altLang="zh-CN" b="1" dirty="0" smtClean="0"/>
          </a:p>
          <a:p>
            <a:endParaRPr lang="zh-CN" altLang="en-US" b="1" dirty="0" smtClean="0"/>
          </a:p>
          <a:p>
            <a:r>
              <a:rPr lang="zh-CN" altLang="en-US" b="1" dirty="0" smtClean="0"/>
              <a:t>（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）用银行本票支付购料费，发票账单列明价款</a:t>
            </a:r>
            <a:r>
              <a:rPr lang="en-US" altLang="zh-CN" b="1" dirty="0" smtClean="0"/>
              <a:t>40000</a:t>
            </a:r>
            <a:r>
              <a:rPr lang="zh-CN" altLang="en-US" b="1" dirty="0" smtClean="0"/>
              <a:t>元，增值税款</a:t>
            </a:r>
            <a:r>
              <a:rPr lang="en-US" altLang="zh-CN" b="1" dirty="0" smtClean="0"/>
              <a:t>6800</a:t>
            </a:r>
            <a:r>
              <a:rPr lang="zh-CN" altLang="en-US" b="1" dirty="0" smtClean="0"/>
              <a:t>元，</a:t>
            </a:r>
            <a:r>
              <a:rPr lang="zh-CN" altLang="en-US" b="1" dirty="0" smtClean="0">
                <a:latin typeface="+mn-ea"/>
              </a:rPr>
              <a:t>材料已验收入库。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71550" y="1125538"/>
            <a:ext cx="6915150" cy="51181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sz="2000" b="1" dirty="0" smtClean="0"/>
              <a:t>（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）企业向银行申请办理银行本票</a:t>
            </a:r>
            <a:r>
              <a:rPr lang="en-US" altLang="zh-CN" sz="2000" b="1" dirty="0" smtClean="0"/>
              <a:t>4680</a:t>
            </a:r>
            <a:r>
              <a:rPr lang="zh-CN" altLang="en-US" sz="2000" b="1" dirty="0" smtClean="0"/>
              <a:t>元。企业向银行提交“银行本票委托书”，并将款项交存银行，取得银行本票。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sz="2000" b="1" dirty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　　借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其他货币资金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—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银行本票存款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4680</a:t>
            </a:r>
            <a:endParaRPr lang="zh-CN" altLang="en-US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          贷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银行存款 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4680</a:t>
            </a:r>
            <a:endParaRPr lang="en-US" altLang="zh-CN" sz="2000" b="1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altLang="zh-CN" sz="20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zh-CN" altLang="en-US" sz="2000" b="1" dirty="0" smtClean="0"/>
              <a:t> （</a:t>
            </a:r>
            <a:r>
              <a:rPr lang="en-US" altLang="zh-CN" sz="2000" b="1" dirty="0" smtClean="0"/>
              <a:t>2</a:t>
            </a:r>
            <a:r>
              <a:rPr lang="zh-CN" altLang="en-US" sz="2000" b="1" dirty="0" smtClean="0"/>
              <a:t>）用银行本票支付购料费，发票账单列明价款</a:t>
            </a:r>
            <a:r>
              <a:rPr lang="en-US" altLang="zh-CN" sz="2000" b="1" dirty="0" smtClean="0"/>
              <a:t>40000</a:t>
            </a:r>
            <a:r>
              <a:rPr lang="zh-CN" altLang="en-US" sz="2000" b="1" dirty="0" smtClean="0"/>
              <a:t>元，增值税款</a:t>
            </a:r>
            <a:r>
              <a:rPr lang="en-US" altLang="zh-CN" sz="2000" b="1" dirty="0" smtClean="0"/>
              <a:t>6800</a:t>
            </a:r>
            <a:r>
              <a:rPr lang="zh-CN" altLang="en-US" sz="2000" b="1" dirty="0" smtClean="0"/>
              <a:t>元，</a:t>
            </a:r>
            <a:r>
              <a:rPr lang="zh-CN" altLang="en-US" sz="2000" b="1" dirty="0" smtClean="0">
                <a:latin typeface="+mn-ea"/>
              </a:rPr>
              <a:t>材料已验收入库。</a:t>
            </a:r>
            <a:endParaRPr lang="zh-CN" altLang="en-US" sz="20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/>
              <a:t>　</a:t>
            </a:r>
            <a:endParaRPr lang="en-US" altLang="zh-CN" sz="2000" b="1" dirty="0" smtClean="0"/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defRPr/>
            </a:pPr>
            <a:r>
              <a:rPr lang="en-US" altLang="zh-CN" sz="1600" b="1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zh-CN" altLang="en-US" sz="1600" b="1" dirty="0">
                <a:solidFill>
                  <a:schemeClr val="tx2">
                    <a:lumMod val="50000"/>
                  </a:schemeClr>
                </a:solidFill>
              </a:rPr>
              <a:t>　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借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: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原材料                                           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40000</a:t>
            </a:r>
          </a:p>
          <a:p>
            <a:pPr eaLnBrk="1" hangingPunct="1">
              <a:lnSpc>
                <a:spcPct val="80000"/>
              </a:lnSpc>
              <a:buClr>
                <a:srgbClr val="0066CC"/>
              </a:buClr>
              <a:buNone/>
              <a:defRPr/>
            </a:pP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                应交税费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—</a:t>
            </a:r>
            <a:r>
              <a:rPr lang="zh-CN" altLang="en-US" sz="2000" b="1" dirty="0" smtClean="0">
                <a:solidFill>
                  <a:srgbClr val="E40000">
                    <a:lumMod val="50000"/>
                  </a:srgbClr>
                </a:solidFill>
              </a:rPr>
              <a:t>应交增值税（进项税额）        </a:t>
            </a:r>
            <a:r>
              <a:rPr lang="en-US" altLang="zh-CN" sz="2000" b="1" dirty="0" smtClean="0">
                <a:solidFill>
                  <a:srgbClr val="E40000">
                    <a:lumMod val="50000"/>
                  </a:srgbClr>
                </a:solidFill>
              </a:rPr>
              <a:t>6800</a:t>
            </a:r>
            <a:r>
              <a:rPr lang="zh-CN" altLang="en-US" sz="16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zh-CN" altLang="en-US" sz="1600" b="1" dirty="0">
                <a:solidFill>
                  <a:schemeClr val="tx2">
                    <a:lumMod val="50000"/>
                  </a:schemeClr>
                </a:solidFill>
              </a:rPr>
            </a:br>
            <a:endParaRPr lang="zh-CN" altLang="en-US" sz="1600" b="1" dirty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</a:rPr>
              <a:t>　　　贷</a:t>
            </a:r>
            <a:r>
              <a:rPr lang="en-US" altLang="zh-CN" sz="2000" b="1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</a:rPr>
              <a:t>其他货币资金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银行本票存款</a:t>
            </a:r>
            <a:r>
              <a:rPr lang="en-US" altLang="zh-CN" sz="2000" b="1" dirty="0" smtClean="0">
                <a:solidFill>
                  <a:schemeClr val="tx2">
                    <a:lumMod val="50000"/>
                  </a:schemeClr>
                </a:solidFill>
              </a:rPr>
              <a:t>4680 46800</a:t>
            </a:r>
            <a:r>
              <a:rPr lang="zh-CN" altLang="en-US" sz="2000" b="1" dirty="0"/>
              <a:t/>
            </a:r>
            <a:br>
              <a:rPr lang="zh-CN" altLang="en-US" sz="2000" b="1" dirty="0"/>
            </a:br>
            <a:endParaRPr lang="zh-CN" altLang="en-US" sz="2000" b="1" dirty="0"/>
          </a:p>
        </p:txBody>
      </p:sp>
      <p:sp>
        <p:nvSpPr>
          <p:cNvPr id="3891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98450" y="228600"/>
            <a:ext cx="2401888" cy="679450"/>
          </a:xfrm>
        </p:spPr>
        <p:txBody>
          <a:bodyPr/>
          <a:lstStyle/>
          <a:p>
            <a:pPr eaLnBrk="1" hangingPunct="1"/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zh-CN" altLang="en-US" sz="2800" dirty="0" smtClean="0"/>
              <a:t>例</a:t>
            </a:r>
            <a:br>
              <a:rPr lang="zh-CN" altLang="en-US" sz="2800" dirty="0" smtClean="0"/>
            </a:br>
            <a:endParaRPr lang="zh-CN" alt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-184150"/>
            <a:ext cx="9144000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4400" b="1" dirty="0" smtClean="0">
                <a:latin typeface="华文新魏" pitchFamily="2" charset="-122"/>
                <a:ea typeface="华文新魏" pitchFamily="2" charset="-122"/>
                <a:cs typeface="Times New Roman" pitchFamily="18" charset="0"/>
              </a:rPr>
              <a:t>练习</a:t>
            </a:r>
            <a:r>
              <a:rPr lang="en-US" altLang="zh-CN" sz="4400" b="1" smtClean="0">
                <a:latin typeface="华文新魏" pitchFamily="2" charset="-122"/>
                <a:ea typeface="华文新魏" pitchFamily="2" charset="-122"/>
                <a:cs typeface="Times New Roman" pitchFamily="18" charset="0"/>
              </a:rPr>
              <a:t>:</a:t>
            </a:r>
            <a:endParaRPr lang="zh-CN" altLang="en-US" sz="4400" b="1" dirty="0" smtClean="0">
              <a:latin typeface="华文新魏" pitchFamily="2" charset="-122"/>
              <a:ea typeface="华文新魏" pitchFamily="2" charset="-122"/>
              <a:cs typeface="Times New Roman" pitchFamily="18" charset="0"/>
            </a:endParaRPr>
          </a:p>
          <a:p>
            <a:pPr eaLnBrk="0" hangingPunct="0"/>
            <a:endParaRPr lang="en-US" altLang="zh-CN" sz="28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eaLnBrk="0" hangingPunct="0"/>
            <a:r>
              <a:rPr lang="en-US" altLang="zh-CN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1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、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（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1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）企业委托当地银行将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6500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元款项汇往采购地开立专户。  </a:t>
            </a:r>
            <a:endParaRPr lang="zh-CN" altLang="en-US" sz="2800" dirty="0" smtClean="0">
              <a:latin typeface="黑体" pitchFamily="49" charset="-122"/>
              <a:ea typeface="黑体" pitchFamily="49" charset="-122"/>
            </a:endParaRPr>
          </a:p>
          <a:p>
            <a:pPr eaLnBrk="0" hangingPunct="0"/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（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）企业收到采购员交来供应单位发票账单等报销凭证，注明采购材料价款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5000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元，增值税款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850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元。</a:t>
            </a:r>
            <a:r>
              <a:rPr lang="zh-CN" altLang="en-US" sz="2800" b="1" dirty="0" smtClean="0">
                <a:latin typeface="+mn-ea"/>
              </a:rPr>
              <a:t>材料已验收入库</a:t>
            </a:r>
            <a:endParaRPr lang="zh-CN" altLang="en-US" sz="2800" dirty="0" smtClean="0">
              <a:latin typeface="黑体" pitchFamily="49" charset="-122"/>
              <a:ea typeface="黑体" pitchFamily="49" charset="-122"/>
            </a:endParaRPr>
          </a:p>
          <a:p>
            <a:pPr eaLnBrk="0" hangingPunct="0"/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（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）企业将多余的采购地存款转回当地银行。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eaLnBrk="0" hangingPunct="0"/>
            <a:endParaRPr lang="zh-CN" altLang="en-US" sz="2800" dirty="0" smtClean="0">
              <a:latin typeface="黑体" pitchFamily="49" charset="-122"/>
              <a:ea typeface="黑体" pitchFamily="49" charset="-122"/>
            </a:endParaRPr>
          </a:p>
          <a:p>
            <a:pPr eaLnBrk="0" hangingPunct="0"/>
            <a:r>
              <a:rPr lang="en-US" altLang="zh-CN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）企业委托银行办理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10000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元银行</a:t>
            </a:r>
            <a:r>
              <a:rPr lang="zh-CN" altLang="en-US" sz="2800" dirty="0" smtClean="0"/>
              <a:t>本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票，并将款项交存银行，取得银行</a:t>
            </a:r>
            <a:r>
              <a:rPr lang="zh-CN" altLang="en-US" sz="2800" dirty="0" smtClean="0"/>
              <a:t>本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票。</a:t>
            </a:r>
          </a:p>
          <a:p>
            <a:pPr eaLnBrk="0" hangingPunct="0"/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（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）企业收到采购员交来供应单位发票账单等报销凭证，注明采购材料价款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10000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元，税款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1700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元，不足款项尚未支付。</a:t>
            </a:r>
          </a:p>
          <a:p>
            <a:pPr eaLnBrk="0" hangingPunct="0"/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0"/>
            <a:ext cx="8367713" cy="6099175"/>
          </a:xfrm>
        </p:spPr>
        <p:txBody>
          <a:bodyPr/>
          <a:lstStyle/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  <a:defRPr/>
            </a:pPr>
            <a:r>
              <a:rPr lang="en-US" altLang="zh-CN" sz="2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3</a:t>
            </a: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.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（</a:t>
            </a: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1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）企业向银行申请办理银行本票</a:t>
            </a: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5000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元，并将款项交存银行，取得银行本票。</a:t>
            </a:r>
            <a:endParaRPr lang="zh-CN" altLang="en-US" sz="2800" dirty="0" smtClean="0">
              <a:latin typeface="黑体" pitchFamily="2" charset="-122"/>
              <a:ea typeface="黑体" pitchFamily="2" charset="-122"/>
            </a:endParaRPr>
          </a:p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  <a:defRPr/>
            </a:pP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（</a:t>
            </a: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）上述本票因超过付款期限而退回款项，企业将本票送交银行。</a:t>
            </a:r>
            <a:endParaRPr lang="en-US" altLang="zh-CN" sz="2800" dirty="0" smtClean="0">
              <a:latin typeface="黑体" pitchFamily="2" charset="-122"/>
              <a:ea typeface="黑体" pitchFamily="2" charset="-122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  <a:defRPr/>
            </a:pPr>
            <a:endParaRPr lang="zh-CN" altLang="en-US" sz="2800" dirty="0" smtClean="0">
              <a:latin typeface="黑体" pitchFamily="2" charset="-122"/>
              <a:ea typeface="黑体" pitchFamily="2" charset="-122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dirty="0"/>
          </a:p>
        </p:txBody>
      </p:sp>
      <p:sp>
        <p:nvSpPr>
          <p:cNvPr id="44034" name="矩形 3"/>
          <p:cNvSpPr>
            <a:spLocks noChangeArrowheads="1"/>
          </p:cNvSpPr>
          <p:nvPr/>
        </p:nvSpPr>
        <p:spPr bwMode="auto">
          <a:xfrm>
            <a:off x="0" y="1928802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5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.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外购甲材料一批，价款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10000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元，增值税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1700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元，已开出转账支票。</a:t>
            </a:r>
            <a:endParaRPr lang="en-US" altLang="zh-CN" sz="2800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eaLnBrk="0" hangingPunct="0"/>
            <a:endParaRPr lang="zh-CN" altLang="en-US" sz="2800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816</Words>
  <Application>Microsoft Office PowerPoint</Application>
  <PresentationFormat>全屏显示(4:3)</PresentationFormat>
  <Paragraphs>71</Paragraphs>
  <Slides>11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3" baseType="lpstr">
      <vt:lpstr>Office 主题</vt:lpstr>
      <vt:lpstr>吉祥如意</vt:lpstr>
      <vt:lpstr>  　　　　其他货币资金的核算 </vt:lpstr>
      <vt:lpstr>  </vt:lpstr>
      <vt:lpstr>二、其他货币资金的核算</vt:lpstr>
      <vt:lpstr>1、外埠存款</vt:lpstr>
      <vt:lpstr> 例： </vt:lpstr>
      <vt:lpstr>幻灯片 6</vt:lpstr>
      <vt:lpstr>2、银行本票存款</vt:lpstr>
      <vt:lpstr> </vt:lpstr>
      <vt:lpstr> 例 </vt:lpstr>
      <vt:lpstr>幻灯片 10</vt:lpstr>
      <vt:lpstr>幻灯片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货币资金之  　　　　　　　　“其他货币资金”</dc:title>
  <cp:lastModifiedBy>Microsoft</cp:lastModifiedBy>
  <cp:revision>27</cp:revision>
  <dcterms:modified xsi:type="dcterms:W3CDTF">2015-06-11T00:40:16Z</dcterms:modified>
</cp:coreProperties>
</file>